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84" r:id="rId1"/>
  </p:sldMasterIdLst>
  <p:notesMasterIdLst>
    <p:notesMasterId r:id="rId2"/>
  </p:notesMasterIdLst>
  <p:sldIdLst>
    <p:sldId id="421" r:id="rId3"/>
    <p:sldId id="422" r:id="rId4"/>
    <p:sldId id="423" r:id="rId5"/>
    <p:sldId id="424" r:id="rId6"/>
    <p:sldId id="425" r:id="rId7"/>
    <p:sldId id="426" r:id="rId8"/>
    <p:sldId id="428" r:id="rId9"/>
    <p:sldId id="429" r:id="rId10"/>
    <p:sldId id="430" r:id="rId11"/>
    <p:sldId id="431" r:id="rId12"/>
    <p:sldId id="432" r:id="rId13"/>
    <p:sldId id="433" r:id="rId14"/>
    <p:sldId id="434" r:id="rId15"/>
    <p:sldId id="435" r:id="rId16"/>
    <p:sldId id="436" r:id="rId17"/>
    <p:sldId id="437" r:id="rId18"/>
    <p:sldId id="438" r:id="rId19"/>
    <p:sldId id="439" r:id="rId20"/>
    <p:sldId id="440" r:id="rId21"/>
    <p:sldId id="441" r:id="rId22"/>
    <p:sldId id="442" r:id="rId23"/>
    <p:sldId id="443" r:id="rId24"/>
    <p:sldId id="444" r:id="rId25"/>
    <p:sldId id="445" r:id="rId26"/>
    <p:sldId id="446" r:id="rId27"/>
    <p:sldId id="447" r:id="rId28"/>
    <p:sldId id="448" r:id="rId29"/>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ThumbnailView">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tableStyles" Target="tableStyles.xml"/><Relationship Id="rId31" Type="http://schemas.openxmlformats.org/officeDocument/2006/relationships/presProps" Target="presProps.xml"/><Relationship Id="rId32" Type="http://schemas.openxmlformats.org/officeDocument/2006/relationships/viewProps" Target="viewProps.xml"/><Relationship Id="rId3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83" name=""/>
        <p:cNvGrpSpPr/>
        <p:nvPr/>
      </p:nvGrpSpPr>
      <p:grpSpPr>
        <a:xfrm>
          <a:off x="0" y="0"/>
          <a:ext cx="0" cy="0"/>
          <a:chOff x="0" y="0"/>
          <a:chExt cx="0" cy="0"/>
        </a:xfrm>
      </p:grpSpPr>
      <p:sp>
        <p:nvSpPr>
          <p:cNvPr id="1048701" name="Header Placeholder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lang="en-IN"/>
          </a:p>
        </p:txBody>
      </p:sp>
      <p:sp>
        <p:nvSpPr>
          <p:cNvPr id="1048702" name="Date Placeholder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DC1F89C2-4EDA-483E-9A8B-59821E2084C6}" type="datetimeFigureOut">
              <a:rPr lang="en-US" smtClean="0"/>
              <a:t>7/28/2020</a:t>
            </a:fld>
            <a:endParaRPr lang="en-IN"/>
          </a:p>
        </p:txBody>
      </p:sp>
      <p:sp>
        <p:nvSpPr>
          <p:cNvPr id="1048703" name="Slide Image Placeholder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lang="en-IN"/>
          </a:p>
        </p:txBody>
      </p:sp>
      <p:sp>
        <p:nvSpPr>
          <p:cNvPr id="1048704" name="Notes Placeholder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1048705" name="Footer Placeholder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lang="en-IN"/>
          </a:p>
        </p:txBody>
      </p:sp>
      <p:sp>
        <p:nvSpPr>
          <p:cNvPr id="1048706" name="Slide Number Placeholder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32A1325F-D7EE-49E7-8686-336AEE0CB528}" type="slidenum">
              <a:rPr lang="en-IN" smtClean="0"/>
              <a:t>‹#›</a:t>
            </a:fld>
            <a:endParaRPr lang="en-I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598" name="Slide Image Placeholder 1"/>
          <p:cNvSpPr>
            <a:spLocks noChangeAspect="1" noRot="1" noGrp="1"/>
          </p:cNvSpPr>
          <p:nvPr>
            <p:ph type="sldImg"/>
          </p:nvPr>
        </p:nvSpPr>
        <p:spPr/>
      </p:sp>
      <p:sp>
        <p:nvSpPr>
          <p:cNvPr id="1048599" name="Notes Placeholder 2"/>
          <p:cNvSpPr>
            <a:spLocks noGrp="1"/>
          </p:cNvSpPr>
          <p:nvPr>
            <p:ph type="body" idx="1"/>
          </p:nvPr>
        </p:nvSpPr>
        <p:spPr/>
        <p:txBody>
          <a:bodyPr>
            <a:normAutofit/>
          </a:bodyPr>
          <a:p>
            <a:r>
              <a:rPr dirty="0" lang="en-IN" smtClean="0"/>
              <a:t>** courtesan</a:t>
            </a:r>
            <a:endParaRPr dirty="0" lang="en-IN"/>
          </a:p>
        </p:txBody>
      </p:sp>
      <p:sp>
        <p:nvSpPr>
          <p:cNvPr id="1048600" name="Slide Number Placeholder 3"/>
          <p:cNvSpPr>
            <a:spLocks noGrp="1"/>
          </p:cNvSpPr>
          <p:nvPr>
            <p:ph type="sldNum" sz="quarter" idx="10"/>
          </p:nvPr>
        </p:nvSpPr>
        <p:spPr/>
        <p:txBody>
          <a:bodyPr/>
          <a:p>
            <a:fld id="{32A1325F-D7EE-49E7-8686-336AEE0CB528}" type="slidenum">
              <a:rPr lang="en-IN" smtClean="0"/>
              <a:t>2</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bg>
      <p:bgRef idx="1002">
        <a:schemeClr val="bg1"/>
      </p:bgRef>
    </p:bg>
    <p:spTree>
      <p:nvGrpSpPr>
        <p:cNvPr id="24" name=""/>
        <p:cNvGrpSpPr/>
        <p:nvPr/>
      </p:nvGrpSpPr>
      <p:grpSpPr>
        <a:xfrm>
          <a:off x="0" y="0"/>
          <a:ext cx="0" cy="0"/>
          <a:chOff x="0" y="0"/>
          <a:chExt cx="0" cy="0"/>
        </a:xfrm>
      </p:grpSpPr>
      <p:sp>
        <p:nvSpPr>
          <p:cNvPr id="1048582" name="Rectangle 7"/>
          <p:cNvSpPr/>
          <p:nvPr/>
        </p:nvSpPr>
        <p:spPr>
          <a:xfrm flipH="1">
            <a:off x="2667000" y="0"/>
            <a:ext cx="6477000" cy="6858000"/>
          </a:xfrm>
          <a:prstGeom prst="rect"/>
          <a:blipFill>
            <a:blip xmlns:r="http://schemas.openxmlformats.org/officeDocument/2006/relationships" r:embed="rId1">
              <a:alphaModFix amt="43000"/>
            </a:blip>
            <a:tile algn="tl" flip="none" sx="50000" sy="50000" tx="0" ty="0"/>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gradFill>
            </a:fillOverlay>
            <a:innerShdw blurRad="63500" dir="10800000" dist="4445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83" name="Straight Connector 8"/>
          <p:cNvSpPr>
            <a:spLocks noChangeShapeType="1"/>
          </p:cNvSpPr>
          <p:nvPr/>
        </p:nvSpPr>
        <p:spPr bwMode="auto">
          <a:xfrm rot="16200000">
            <a:off x="-762000" y="3429000"/>
            <a:ext cx="6858000" cy="0"/>
          </a:xfrm>
          <a:prstGeom prst="line"/>
          <a:noFill/>
          <a:ln w="11430" cap="flat" cmpd="sng" algn="ctr">
            <a:solidFill>
              <a:schemeClr val="bg1">
                <a:shade val="95000"/>
              </a:schemeClr>
            </a:solidFill>
            <a:prstDash val="solid"/>
            <a:miter lim="800000"/>
            <a:headEnd type="none" w="med" len="med"/>
            <a:tailEnd type="none" w="med" len="med"/>
          </a:ln>
          <a:effectLst/>
        </p:spPr>
        <p:txBody>
          <a:bodyPr anchor="t" bIns="45720" compatLnSpc="1" lIns="91440" rIns="91440" tIns="45720" vert="horz" wrap="square"/>
          <a:p>
            <a:endParaRPr kumimoji="0" lang="en-US"/>
          </a:p>
        </p:txBody>
      </p:sp>
      <p:sp>
        <p:nvSpPr>
          <p:cNvPr id="1048584" name="Title 11"/>
          <p:cNvSpPr>
            <a:spLocks noGrp="1"/>
          </p:cNvSpPr>
          <p:nvPr>
            <p:ph type="ctrTitle"/>
          </p:nvPr>
        </p:nvSpPr>
        <p:spPr>
          <a:xfrm>
            <a:off x="3366868" y="533400"/>
            <a:ext cx="5105400" cy="2868168"/>
          </a:xfrm>
        </p:spPr>
        <p:txBody>
          <a:bodyPr lIns="45720" rIns="45720" tIns="0">
            <a:noAutofit/>
          </a:bodyPr>
          <a:lstStyle>
            <a:lvl1pPr algn="r">
              <a:defRPr b="1" sz="4200"/>
            </a:lvl1pPr>
          </a:lstStyle>
          <a:p>
            <a:r>
              <a:rPr kumimoji="0" lang="en-US" smtClean="0"/>
              <a:t>Click to edit Master title style</a:t>
            </a:r>
            <a:endParaRPr kumimoji="0" lang="en-US"/>
          </a:p>
        </p:txBody>
      </p:sp>
      <p:sp>
        <p:nvSpPr>
          <p:cNvPr id="1048585" name="Subtitle 24"/>
          <p:cNvSpPr>
            <a:spLocks noGrp="1"/>
          </p:cNvSpPr>
          <p:nvPr>
            <p:ph type="subTitle" idx="1"/>
          </p:nvPr>
        </p:nvSpPr>
        <p:spPr>
          <a:xfrm>
            <a:off x="3354442" y="3539864"/>
            <a:ext cx="5114778" cy="1101248"/>
          </a:xfrm>
        </p:spPr>
        <p:txBody>
          <a:bodyPr bIns="0" lIns="45720" rIns="45720" tIns="0"/>
          <a:lstStyle>
            <a:lvl1pPr algn="r" indent="0" marL="0">
              <a:buNone/>
              <a:defRPr sz="2200">
                <a:solidFill>
                  <a:srgbClr val="FFFFFF"/>
                </a:solidFill>
                <a:effectLst/>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sp>
        <p:nvSpPr>
          <p:cNvPr id="1048586"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lstStyle>
          <a:p>
            <a:fld id="{6AE24896-8F16-4AAE-A3CE-2EA99327B064}" type="datetimeFigureOut">
              <a:rPr lang="en-US" smtClean="0"/>
              <a:t>7/28/2020</a:t>
            </a:fld>
            <a:endParaRPr lang="en-IN"/>
          </a:p>
        </p:txBody>
      </p:sp>
      <p:sp>
        <p:nvSpPr>
          <p:cNvPr id="1048587" name="Footer Placeholder 17"/>
          <p:cNvSpPr>
            <a:spLocks noGrp="1"/>
          </p:cNvSpPr>
          <p:nvPr>
            <p:ph type="ftr" sz="quarter" idx="11"/>
          </p:nvPr>
        </p:nvSpPr>
        <p:spPr>
          <a:xfrm>
            <a:off x="2819400" y="6557946"/>
            <a:ext cx="2927722" cy="228600"/>
          </a:xfrm>
        </p:spPr>
        <p:txBody>
          <a:bodyPr/>
          <a:lstStyle>
            <a:lvl1pPr>
              <a:defRPr dirty="0" lang="en-US">
                <a:solidFill>
                  <a:srgbClr val="FFFFFF"/>
                </a:solidFill>
              </a:defRPr>
            </a:lvl1pPr>
          </a:lstStyle>
          <a:p>
            <a:endParaRPr lang="en-IN"/>
          </a:p>
        </p:txBody>
      </p:sp>
      <p:sp>
        <p:nvSpPr>
          <p:cNvPr id="1048588"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lstStyle>
          <a:p>
            <a:fld id="{910326C8-47C8-41A4-9163-6B5CED331747}" type="slidenum">
              <a:rPr lang="en-IN" smtClean="0"/>
              <a:t>‹#›</a:t>
            </a:fld>
            <a:endParaRPr lang="en-IN"/>
          </a:p>
        </p:txBody>
      </p:sp>
    </p:spTree>
  </p:cSld>
  <p:clrMapOvr>
    <a:overrideClrMapping accent1="accent1" accent2="accent2" accent3="accent3" accent4="accent4" accent5="accent5" accent6="accent6" bg1="lt1" bg2="lt2" tx1="dk1" tx2="dk2"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77" name=""/>
        <p:cNvGrpSpPr/>
        <p:nvPr/>
      </p:nvGrpSpPr>
      <p:grpSpPr>
        <a:xfrm>
          <a:off x="0" y="0"/>
          <a:ext cx="0" cy="0"/>
          <a:chOff x="0" y="0"/>
          <a:chExt cx="0" cy="0"/>
        </a:xfrm>
      </p:grpSpPr>
      <p:sp>
        <p:nvSpPr>
          <p:cNvPr id="1048668" name="Title 1"/>
          <p:cNvSpPr>
            <a:spLocks noGrp="1"/>
          </p:cNvSpPr>
          <p:nvPr>
            <p:ph type="title"/>
          </p:nvPr>
        </p:nvSpPr>
        <p:spPr/>
        <p:txBody>
          <a:bodyPr/>
          <a:p>
            <a:r>
              <a:rPr kumimoji="0" lang="en-US" smtClean="0"/>
              <a:t>Click to edit Master title style</a:t>
            </a:r>
            <a:endParaRPr kumimoji="0" lang="en-US"/>
          </a:p>
        </p:txBody>
      </p:sp>
      <p:sp>
        <p:nvSpPr>
          <p:cNvPr id="1048669" name="Vertical Text Placeholder 2"/>
          <p:cNvSpPr>
            <a:spLocks noGrp="1"/>
          </p:cNvSpPr>
          <p:nvPr>
            <p:ph type="body" orient="vert" idx="1"/>
          </p:nvPr>
        </p:nvSpPr>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70" name="Date Placeholder 3"/>
          <p:cNvSpPr>
            <a:spLocks noGrp="1"/>
          </p:cNvSpPr>
          <p:nvPr>
            <p:ph type="dt" sz="half" idx="10"/>
          </p:nvPr>
        </p:nvSpPr>
        <p:spPr/>
        <p:txBody>
          <a:bodyPr/>
          <a:p>
            <a:fld id="{6AE24896-8F16-4AAE-A3CE-2EA99327B064}" type="datetimeFigureOut">
              <a:rPr lang="en-US" smtClean="0"/>
              <a:t>7/28/2020</a:t>
            </a:fld>
            <a:endParaRPr lang="en-IN"/>
          </a:p>
        </p:txBody>
      </p:sp>
      <p:sp>
        <p:nvSpPr>
          <p:cNvPr id="1048671" name="Footer Placeholder 4"/>
          <p:cNvSpPr>
            <a:spLocks noGrp="1"/>
          </p:cNvSpPr>
          <p:nvPr>
            <p:ph type="ftr" sz="quarter" idx="11"/>
          </p:nvPr>
        </p:nvSpPr>
        <p:spPr/>
        <p:txBody>
          <a:bodyPr/>
          <a:p>
            <a:endParaRPr lang="en-IN"/>
          </a:p>
        </p:txBody>
      </p:sp>
      <p:sp>
        <p:nvSpPr>
          <p:cNvPr id="1048672" name="Slide Number Placeholder 5"/>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75" name=""/>
        <p:cNvGrpSpPr/>
        <p:nvPr/>
      </p:nvGrpSpPr>
      <p:grpSpPr>
        <a:xfrm>
          <a:off x="0" y="0"/>
          <a:ext cx="0" cy="0"/>
          <a:chOff x="0" y="0"/>
          <a:chExt cx="0" cy="0"/>
        </a:xfrm>
      </p:grpSpPr>
      <p:sp>
        <p:nvSpPr>
          <p:cNvPr id="1048655" name="Vertical Title 1"/>
          <p:cNvSpPr>
            <a:spLocks noGrp="1"/>
          </p:cNvSpPr>
          <p:nvPr>
            <p:ph type="title" orient="vert"/>
          </p:nvPr>
        </p:nvSpPr>
        <p:spPr>
          <a:xfrm>
            <a:off x="6553200" y="274955"/>
            <a:ext cx="1524000" cy="5851525"/>
          </a:xfrm>
        </p:spPr>
        <p:txBody>
          <a:bodyPr anchor="t" vert="eaVert"/>
          <a:p>
            <a:r>
              <a:rPr kumimoji="0" lang="en-US" smtClean="0"/>
              <a:t>Click to edit Master title style</a:t>
            </a:r>
            <a:endParaRPr kumimoji="0" lang="en-US"/>
          </a:p>
        </p:txBody>
      </p:sp>
      <p:sp>
        <p:nvSpPr>
          <p:cNvPr id="1048656" name="Vertical Text Placeholder 2"/>
          <p:cNvSpPr>
            <a:spLocks noGrp="1"/>
          </p:cNvSpPr>
          <p:nvPr>
            <p:ph type="body" orient="vert" idx="1"/>
          </p:nvPr>
        </p:nvSpPr>
        <p:spPr>
          <a:xfrm>
            <a:off x="457200" y="274642"/>
            <a:ext cx="6019800" cy="5851525"/>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57" name="Date Placeholder 3"/>
          <p:cNvSpPr>
            <a:spLocks noGrp="1"/>
          </p:cNvSpPr>
          <p:nvPr>
            <p:ph type="dt" sz="half" idx="10"/>
          </p:nvPr>
        </p:nvSpPr>
        <p:spPr>
          <a:xfrm>
            <a:off x="4242816" y="6557946"/>
            <a:ext cx="2002464" cy="226902"/>
          </a:xfrm>
        </p:spPr>
        <p:txBody>
          <a:bodyPr/>
          <a:p>
            <a:fld id="{6AE24896-8F16-4AAE-A3CE-2EA99327B064}" type="datetimeFigureOut">
              <a:rPr lang="en-US" smtClean="0"/>
              <a:t>7/28/2020</a:t>
            </a:fld>
            <a:endParaRPr lang="en-IN"/>
          </a:p>
        </p:txBody>
      </p:sp>
      <p:sp>
        <p:nvSpPr>
          <p:cNvPr id="1048658" name="Footer Placeholder 4"/>
          <p:cNvSpPr>
            <a:spLocks noGrp="1"/>
          </p:cNvSpPr>
          <p:nvPr>
            <p:ph type="ftr" sz="quarter" idx="11"/>
          </p:nvPr>
        </p:nvSpPr>
        <p:spPr>
          <a:xfrm>
            <a:off x="457200" y="6556248"/>
            <a:ext cx="3657600" cy="228600"/>
          </a:xfrm>
        </p:spPr>
        <p:txBody>
          <a:bodyPr/>
          <a:p>
            <a:endParaRPr lang="en-IN"/>
          </a:p>
        </p:txBody>
      </p:sp>
      <p:sp>
        <p:nvSpPr>
          <p:cNvPr id="1048659"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lstStyle>
          <a:p>
            <a:fld id="{910326C8-47C8-41A4-9163-6B5CED331747}"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4" name=""/>
        <p:cNvGrpSpPr/>
        <p:nvPr/>
      </p:nvGrpSpPr>
      <p:grpSpPr>
        <a:xfrm>
          <a:off x="0" y="0"/>
          <a:ext cx="0" cy="0"/>
          <a:chOff x="0" y="0"/>
          <a:chExt cx="0" cy="0"/>
        </a:xfrm>
      </p:grpSpPr>
      <p:sp>
        <p:nvSpPr>
          <p:cNvPr id="1048591" name="Title 1"/>
          <p:cNvSpPr>
            <a:spLocks noGrp="1"/>
          </p:cNvSpPr>
          <p:nvPr>
            <p:ph type="title"/>
          </p:nvPr>
        </p:nvSpPr>
        <p:spPr/>
        <p:txBody>
          <a:bodyPr/>
          <a:p>
            <a:r>
              <a:rPr kumimoji="0" lang="en-US" smtClean="0"/>
              <a:t>Click to edit Master title style</a:t>
            </a:r>
            <a:endParaRPr kumimoji="0" lang="en-US"/>
          </a:p>
        </p:txBody>
      </p:sp>
      <p:sp>
        <p:nvSpPr>
          <p:cNvPr id="1048592"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93" name="Date Placeholder 3"/>
          <p:cNvSpPr>
            <a:spLocks noGrp="1"/>
          </p:cNvSpPr>
          <p:nvPr>
            <p:ph type="dt" sz="half" idx="10"/>
          </p:nvPr>
        </p:nvSpPr>
        <p:spPr/>
        <p:txBody>
          <a:bodyPr/>
          <a:p>
            <a:fld id="{6AE24896-8F16-4AAE-A3CE-2EA99327B064}" type="datetimeFigureOut">
              <a:rPr lang="en-US" smtClean="0"/>
              <a:t>7/28/2020</a:t>
            </a:fld>
            <a:endParaRPr lang="en-IN"/>
          </a:p>
        </p:txBody>
      </p:sp>
      <p:sp>
        <p:nvSpPr>
          <p:cNvPr id="1048594" name="Footer Placeholder 4"/>
          <p:cNvSpPr>
            <a:spLocks noGrp="1"/>
          </p:cNvSpPr>
          <p:nvPr>
            <p:ph type="ftr" sz="quarter" idx="11"/>
          </p:nvPr>
        </p:nvSpPr>
        <p:spPr/>
        <p:txBody>
          <a:bodyPr/>
          <a:p>
            <a:endParaRPr lang="en-IN"/>
          </a:p>
        </p:txBody>
      </p:sp>
      <p:sp>
        <p:nvSpPr>
          <p:cNvPr id="1048595" name="Slide Number Placeholder 5"/>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1">
        <a:schemeClr val="bg1"/>
      </p:bgRef>
    </p:bg>
    <p:spTree>
      <p:nvGrpSpPr>
        <p:cNvPr id="78" name=""/>
        <p:cNvGrpSpPr/>
        <p:nvPr/>
      </p:nvGrpSpPr>
      <p:grpSpPr>
        <a:xfrm>
          <a:off x="0" y="0"/>
          <a:ext cx="0" cy="0"/>
          <a:chOff x="0" y="0"/>
          <a:chExt cx="0" cy="0"/>
        </a:xfrm>
      </p:grpSpPr>
      <p:sp>
        <p:nvSpPr>
          <p:cNvPr id="1048673" name="Title 1"/>
          <p:cNvSpPr>
            <a:spLocks noGrp="1"/>
          </p:cNvSpPr>
          <p:nvPr>
            <p:ph type="title"/>
          </p:nvPr>
        </p:nvSpPr>
        <p:spPr>
          <a:xfrm>
            <a:off x="1066800" y="2821837"/>
            <a:ext cx="6255488" cy="1362075"/>
          </a:xfrm>
        </p:spPr>
        <p:txBody>
          <a:bodyPr anchor="t" tIns="0"/>
          <a:lstStyle>
            <a:lvl1pPr algn="r">
              <a:buNone/>
              <a:defRPr b="1" cap="all" sz="4200"/>
            </a:lvl1pPr>
          </a:lstStyle>
          <a:p>
            <a:r>
              <a:rPr kumimoji="0" lang="en-US" smtClean="0"/>
              <a:t>Click to edit Master title style</a:t>
            </a:r>
            <a:endParaRPr kumimoji="0" lang="en-US"/>
          </a:p>
        </p:txBody>
      </p:sp>
      <p:sp>
        <p:nvSpPr>
          <p:cNvPr id="1048674" name="Text Placeholder 2"/>
          <p:cNvSpPr>
            <a:spLocks noGrp="1"/>
          </p:cNvSpPr>
          <p:nvPr>
            <p:ph type="body" idx="1"/>
          </p:nvPr>
        </p:nvSpPr>
        <p:spPr>
          <a:xfrm>
            <a:off x="1066800" y="1905000"/>
            <a:ext cx="6255488" cy="743507"/>
          </a:xfrm>
        </p:spPr>
        <p:txBody>
          <a:bodyPr anchor="b"/>
          <a:lstStyle>
            <a:lvl1pPr algn="r" indent="0" marL="0">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8675" name="Date Placeholder 3"/>
          <p:cNvSpPr>
            <a:spLocks noGrp="1"/>
          </p:cNvSpPr>
          <p:nvPr>
            <p:ph type="dt" sz="half" idx="10"/>
          </p:nvPr>
        </p:nvSpPr>
        <p:spPr>
          <a:xfrm>
            <a:off x="4724238" y="6556810"/>
            <a:ext cx="2002464" cy="226902"/>
          </a:xfrm>
        </p:spPr>
        <p:txBody>
          <a:bodyPr anchor="b" bIns="0"/>
          <a:lstStyle>
            <a:lvl1pPr>
              <a:defRPr>
                <a:solidFill>
                  <a:schemeClr val="tx2"/>
                </a:solidFill>
              </a:defRPr>
            </a:lvl1pPr>
          </a:lstStyle>
          <a:p>
            <a:fld id="{6AE24896-8F16-4AAE-A3CE-2EA99327B064}" type="datetimeFigureOut">
              <a:rPr lang="en-US" smtClean="0"/>
              <a:t>7/28/2020</a:t>
            </a:fld>
            <a:endParaRPr lang="en-IN"/>
          </a:p>
        </p:txBody>
      </p:sp>
      <p:sp>
        <p:nvSpPr>
          <p:cNvPr id="1048676" name="Footer Placeholder 4"/>
          <p:cNvSpPr>
            <a:spLocks noGrp="1"/>
          </p:cNvSpPr>
          <p:nvPr>
            <p:ph type="ftr" sz="quarter" idx="11"/>
          </p:nvPr>
        </p:nvSpPr>
        <p:spPr>
          <a:xfrm>
            <a:off x="1735358" y="6556810"/>
            <a:ext cx="2895600" cy="228600"/>
          </a:xfrm>
        </p:spPr>
        <p:txBody>
          <a:bodyPr anchor="b" bIns="0"/>
          <a:lstStyle>
            <a:lvl1pPr>
              <a:defRPr>
                <a:solidFill>
                  <a:schemeClr val="tx2"/>
                </a:solidFill>
              </a:defRPr>
            </a:lvl1pPr>
          </a:lstStyle>
          <a:p>
            <a:endParaRPr lang="en-IN"/>
          </a:p>
        </p:txBody>
      </p:sp>
      <p:sp>
        <p:nvSpPr>
          <p:cNvPr id="1048677" name="Slide Number Placeholder 5"/>
          <p:cNvSpPr>
            <a:spLocks noGrp="1"/>
          </p:cNvSpPr>
          <p:nvPr>
            <p:ph type="sldNum" sz="quarter" idx="12"/>
          </p:nvPr>
        </p:nvSpPr>
        <p:spPr>
          <a:xfrm>
            <a:off x="6733952" y="6555112"/>
            <a:ext cx="588336" cy="228600"/>
          </a:xfrm>
        </p:spPr>
        <p:txBody>
          <a:bodyPr/>
          <a:p>
            <a:fld id="{910326C8-47C8-41A4-9163-6B5CED331747}" type="slidenum">
              <a:rPr lang="en-IN" smtClean="0"/>
              <a:t>‹#›</a:t>
            </a:fld>
            <a:endParaRPr lang="en-IN"/>
          </a:p>
        </p:txBody>
      </p:sp>
    </p:spTree>
  </p:cSld>
  <p:clrMapOvr>
    <a:overrideClrMapping accent1="accent1" accent2="accent2" accent3="accent3" accent4="accent4" accent5="accent5" accent6="accent6" bg1="lt1" bg2="lt2" tx1="dk1" tx2="dk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9" name=""/>
        <p:cNvGrpSpPr/>
        <p:nvPr/>
      </p:nvGrpSpPr>
      <p:grpSpPr>
        <a:xfrm>
          <a:off x="0" y="0"/>
          <a:ext cx="0" cy="0"/>
          <a:chOff x="0" y="0"/>
          <a:chExt cx="0" cy="0"/>
        </a:xfrm>
      </p:grpSpPr>
      <p:sp>
        <p:nvSpPr>
          <p:cNvPr id="1048678" name="Title 1"/>
          <p:cNvSpPr>
            <a:spLocks noGrp="1"/>
          </p:cNvSpPr>
          <p:nvPr>
            <p:ph type="title"/>
          </p:nvPr>
        </p:nvSpPr>
        <p:spPr>
          <a:xfrm>
            <a:off x="457200" y="320040"/>
            <a:ext cx="7242048" cy="1143000"/>
          </a:xfrm>
        </p:spPr>
        <p:txBody>
          <a:bodyPr/>
          <a:p>
            <a:r>
              <a:rPr kumimoji="0" lang="en-US" smtClean="0"/>
              <a:t>Click to edit Master title style</a:t>
            </a:r>
            <a:endParaRPr kumimoji="0" lang="en-US"/>
          </a:p>
        </p:txBody>
      </p:sp>
      <p:sp>
        <p:nvSpPr>
          <p:cNvPr id="1048679"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80"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81" name="Date Placeholder 4"/>
          <p:cNvSpPr>
            <a:spLocks noGrp="1"/>
          </p:cNvSpPr>
          <p:nvPr>
            <p:ph type="dt" sz="half" idx="10"/>
          </p:nvPr>
        </p:nvSpPr>
        <p:spPr/>
        <p:txBody>
          <a:bodyPr/>
          <a:p>
            <a:fld id="{6AE24896-8F16-4AAE-A3CE-2EA99327B064}" type="datetimeFigureOut">
              <a:rPr lang="en-US" smtClean="0"/>
              <a:t>7/28/2020</a:t>
            </a:fld>
            <a:endParaRPr lang="en-IN"/>
          </a:p>
        </p:txBody>
      </p:sp>
      <p:sp>
        <p:nvSpPr>
          <p:cNvPr id="1048682" name="Footer Placeholder 5"/>
          <p:cNvSpPr>
            <a:spLocks noGrp="1"/>
          </p:cNvSpPr>
          <p:nvPr>
            <p:ph type="ftr" sz="quarter" idx="11"/>
          </p:nvPr>
        </p:nvSpPr>
        <p:spPr/>
        <p:txBody>
          <a:bodyPr/>
          <a:p>
            <a:endParaRPr lang="en-IN"/>
          </a:p>
        </p:txBody>
      </p:sp>
      <p:sp>
        <p:nvSpPr>
          <p:cNvPr id="1048683" name="Slide Number Placeholder 6"/>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0" name=""/>
        <p:cNvGrpSpPr/>
        <p:nvPr/>
      </p:nvGrpSpPr>
      <p:grpSpPr>
        <a:xfrm>
          <a:off x="0" y="0"/>
          <a:ext cx="0" cy="0"/>
          <a:chOff x="0" y="0"/>
          <a:chExt cx="0" cy="0"/>
        </a:xfrm>
      </p:grpSpPr>
      <p:sp>
        <p:nvSpPr>
          <p:cNvPr id="1048684" name="Title 1"/>
          <p:cNvSpPr>
            <a:spLocks noGrp="1"/>
          </p:cNvSpPr>
          <p:nvPr>
            <p:ph type="title"/>
          </p:nvPr>
        </p:nvSpPr>
        <p:spPr>
          <a:xfrm>
            <a:off x="457200" y="320040"/>
            <a:ext cx="7242048" cy="1143000"/>
          </a:xfrm>
        </p:spPr>
        <p:txBody>
          <a:bodyPr anchor="b"/>
          <a:p>
            <a:r>
              <a:rPr kumimoji="0" lang="en-US" smtClean="0"/>
              <a:t>Click to edit Master title style</a:t>
            </a:r>
            <a:endParaRPr kumimoji="0" lang="en-US"/>
          </a:p>
        </p:txBody>
      </p:sp>
      <p:sp>
        <p:nvSpPr>
          <p:cNvPr id="1048685"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algn="ctr" indent="0" marL="0">
              <a:buNone/>
              <a:defRPr b="1" sz="18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86"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algn="ctr" indent="0" marL="0">
              <a:buNone/>
              <a:defRPr b="1" sz="1800">
                <a:solidFill>
                  <a:schemeClr val="tx2"/>
                </a:solidFill>
                <a:effectLst/>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8687"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88"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89" name="Date Placeholder 6"/>
          <p:cNvSpPr>
            <a:spLocks noGrp="1"/>
          </p:cNvSpPr>
          <p:nvPr>
            <p:ph type="dt" sz="half" idx="10"/>
          </p:nvPr>
        </p:nvSpPr>
        <p:spPr/>
        <p:txBody>
          <a:bodyPr/>
          <a:p>
            <a:fld id="{6AE24896-8F16-4AAE-A3CE-2EA99327B064}" type="datetimeFigureOut">
              <a:rPr lang="en-US" smtClean="0"/>
              <a:t>7/28/2020</a:t>
            </a:fld>
            <a:endParaRPr lang="en-IN"/>
          </a:p>
        </p:txBody>
      </p:sp>
      <p:sp>
        <p:nvSpPr>
          <p:cNvPr id="1048690" name="Footer Placeholder 7"/>
          <p:cNvSpPr>
            <a:spLocks noGrp="1"/>
          </p:cNvSpPr>
          <p:nvPr>
            <p:ph type="ftr" sz="quarter" idx="11"/>
          </p:nvPr>
        </p:nvSpPr>
        <p:spPr/>
        <p:txBody>
          <a:bodyPr/>
          <a:p>
            <a:endParaRPr lang="en-IN"/>
          </a:p>
        </p:txBody>
      </p:sp>
      <p:sp>
        <p:nvSpPr>
          <p:cNvPr id="1048691" name="Slide Number Placeholder 8"/>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74" name=""/>
        <p:cNvGrpSpPr/>
        <p:nvPr/>
      </p:nvGrpSpPr>
      <p:grpSpPr>
        <a:xfrm>
          <a:off x="0" y="0"/>
          <a:ext cx="0" cy="0"/>
          <a:chOff x="0" y="0"/>
          <a:chExt cx="0" cy="0"/>
        </a:xfrm>
      </p:grpSpPr>
      <p:sp>
        <p:nvSpPr>
          <p:cNvPr id="1048651" name="Title 1"/>
          <p:cNvSpPr>
            <a:spLocks noGrp="1"/>
          </p:cNvSpPr>
          <p:nvPr>
            <p:ph type="title"/>
          </p:nvPr>
        </p:nvSpPr>
        <p:spPr>
          <a:xfrm>
            <a:off x="457200" y="320040"/>
            <a:ext cx="7242048" cy="1143000"/>
          </a:xfrm>
        </p:spPr>
        <p:txBody>
          <a:bodyPr/>
          <a:p>
            <a:r>
              <a:rPr kumimoji="0" lang="en-US" smtClean="0"/>
              <a:t>Click to edit Master title style</a:t>
            </a:r>
            <a:endParaRPr kumimoji="0" lang="en-US"/>
          </a:p>
        </p:txBody>
      </p:sp>
      <p:sp>
        <p:nvSpPr>
          <p:cNvPr id="1048652" name="Date Placeholder 2"/>
          <p:cNvSpPr>
            <a:spLocks noGrp="1"/>
          </p:cNvSpPr>
          <p:nvPr>
            <p:ph type="dt" sz="half" idx="10"/>
          </p:nvPr>
        </p:nvSpPr>
        <p:spPr/>
        <p:txBody>
          <a:bodyPr/>
          <a:p>
            <a:fld id="{6AE24896-8F16-4AAE-A3CE-2EA99327B064}" type="datetimeFigureOut">
              <a:rPr lang="en-US" smtClean="0"/>
              <a:t>7/28/2020</a:t>
            </a:fld>
            <a:endParaRPr lang="en-IN"/>
          </a:p>
        </p:txBody>
      </p:sp>
      <p:sp>
        <p:nvSpPr>
          <p:cNvPr id="1048653" name="Footer Placeholder 3"/>
          <p:cNvSpPr>
            <a:spLocks noGrp="1"/>
          </p:cNvSpPr>
          <p:nvPr>
            <p:ph type="ftr" sz="quarter" idx="11"/>
          </p:nvPr>
        </p:nvSpPr>
        <p:spPr/>
        <p:txBody>
          <a:bodyPr/>
          <a:p>
            <a:endParaRPr lang="en-IN"/>
          </a:p>
        </p:txBody>
      </p:sp>
      <p:sp>
        <p:nvSpPr>
          <p:cNvPr id="1048654" name="Slide Number Placeholder 4"/>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81" name=""/>
        <p:cNvGrpSpPr/>
        <p:nvPr/>
      </p:nvGrpSpPr>
      <p:grpSpPr>
        <a:xfrm>
          <a:off x="0" y="0"/>
          <a:ext cx="0" cy="0"/>
          <a:chOff x="0" y="0"/>
          <a:chExt cx="0" cy="0"/>
        </a:xfrm>
      </p:grpSpPr>
      <p:sp>
        <p:nvSpPr>
          <p:cNvPr id="1048692" name="Date Placeholder 1"/>
          <p:cNvSpPr>
            <a:spLocks noGrp="1"/>
          </p:cNvSpPr>
          <p:nvPr>
            <p:ph type="dt" sz="half" idx="10"/>
          </p:nvPr>
        </p:nvSpPr>
        <p:spPr/>
        <p:txBody>
          <a:bodyPr/>
          <a:lstStyle>
            <a:lvl1pPr>
              <a:defRPr>
                <a:solidFill>
                  <a:schemeClr val="tx2"/>
                </a:solidFill>
              </a:defRPr>
            </a:lvl1pPr>
          </a:lstStyle>
          <a:p>
            <a:fld id="{6AE24896-8F16-4AAE-A3CE-2EA99327B064}" type="datetimeFigureOut">
              <a:rPr lang="en-US" smtClean="0"/>
              <a:t>7/28/2020</a:t>
            </a:fld>
            <a:endParaRPr lang="en-IN"/>
          </a:p>
        </p:txBody>
      </p:sp>
      <p:sp>
        <p:nvSpPr>
          <p:cNvPr id="1048693" name="Footer Placeholder 2"/>
          <p:cNvSpPr>
            <a:spLocks noGrp="1"/>
          </p:cNvSpPr>
          <p:nvPr>
            <p:ph type="ftr" sz="quarter" idx="11"/>
          </p:nvPr>
        </p:nvSpPr>
        <p:spPr/>
        <p:txBody>
          <a:bodyPr/>
          <a:lstStyle>
            <a:lvl1pPr>
              <a:defRPr>
                <a:solidFill>
                  <a:schemeClr val="tx2"/>
                </a:solidFill>
              </a:defRPr>
            </a:lvl1pPr>
          </a:lstStyle>
          <a:p>
            <a:endParaRPr lang="en-IN"/>
          </a:p>
        </p:txBody>
      </p:sp>
      <p:sp>
        <p:nvSpPr>
          <p:cNvPr id="1048694" name="Slide Number Placeholder 3"/>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82" name=""/>
        <p:cNvGrpSpPr/>
        <p:nvPr/>
      </p:nvGrpSpPr>
      <p:grpSpPr>
        <a:xfrm>
          <a:off x="0" y="0"/>
          <a:ext cx="0" cy="0"/>
          <a:chOff x="0" y="0"/>
          <a:chExt cx="0" cy="0"/>
        </a:xfrm>
      </p:grpSpPr>
      <p:sp>
        <p:nvSpPr>
          <p:cNvPr id="1048695" name="Title 1"/>
          <p:cNvSpPr>
            <a:spLocks noGrp="1"/>
          </p:cNvSpPr>
          <p:nvPr>
            <p:ph type="title"/>
          </p:nvPr>
        </p:nvSpPr>
        <p:spPr>
          <a:xfrm>
            <a:off x="457200" y="228600"/>
            <a:ext cx="5897880" cy="1173480"/>
          </a:xfrm>
        </p:spPr>
        <p:txBody>
          <a:bodyPr anchor="b" wrap="square"/>
          <a:lstStyle>
            <a:lvl1pPr algn="l">
              <a:buNone/>
              <a:defRPr baseline="0" sz="2400" lang="en-US" smtClean="0"/>
            </a:lvl1pPr>
          </a:lstStyle>
          <a:p>
            <a:r>
              <a:rPr kumimoji="0" lang="en-US" smtClean="0"/>
              <a:t>Click to edit Master title style</a:t>
            </a:r>
            <a:endParaRPr kumimoji="0" lang="en-US"/>
          </a:p>
        </p:txBody>
      </p:sp>
      <p:sp>
        <p:nvSpPr>
          <p:cNvPr id="1048696" name="Text Placeholder 2"/>
          <p:cNvSpPr>
            <a:spLocks noGrp="1"/>
          </p:cNvSpPr>
          <p:nvPr>
            <p:ph type="body" idx="2"/>
          </p:nvPr>
        </p:nvSpPr>
        <p:spPr>
          <a:xfrm>
            <a:off x="457200" y="1497416"/>
            <a:ext cx="5897880" cy="602512"/>
          </a:xfrm>
        </p:spPr>
        <p:txBody>
          <a:bodyPr anchor="t" anchorCtr="0" bIns="0" compatLnSpc="1" forceAA="0" fromWordArt="0" horzOverflow="overflow" lIns="45720" numCol="1" rIns="0" rot="0" rtlCol="0" spcCol="0" spcFirstLastPara="0" tIns="0" vert="horz" vertOverflow="overflow" wrap="square">
            <a:normAutofit/>
          </a:bodyPr>
          <a:lstStyle>
            <a:lvl1pPr indent="0" marL="0">
              <a:spcBef>
                <a:spcPts val="0"/>
              </a:spcBef>
              <a:spcAft>
                <a:spcPts val="0"/>
              </a:spcAft>
              <a:buNone/>
              <a:defRPr sz="14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8697"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698" name="Date Placeholder 4"/>
          <p:cNvSpPr>
            <a:spLocks noGrp="1"/>
          </p:cNvSpPr>
          <p:nvPr>
            <p:ph type="dt" sz="half" idx="10"/>
          </p:nvPr>
        </p:nvSpPr>
        <p:spPr/>
        <p:txBody>
          <a:bodyPr/>
          <a:p>
            <a:fld id="{6AE24896-8F16-4AAE-A3CE-2EA99327B064}" type="datetimeFigureOut">
              <a:rPr lang="en-US" smtClean="0"/>
              <a:t>7/28/2020</a:t>
            </a:fld>
            <a:endParaRPr lang="en-IN"/>
          </a:p>
        </p:txBody>
      </p:sp>
      <p:sp>
        <p:nvSpPr>
          <p:cNvPr id="1048699" name="Footer Placeholder 5"/>
          <p:cNvSpPr>
            <a:spLocks noGrp="1"/>
          </p:cNvSpPr>
          <p:nvPr>
            <p:ph type="ftr" sz="quarter" idx="11"/>
          </p:nvPr>
        </p:nvSpPr>
        <p:spPr/>
        <p:txBody>
          <a:bodyPr/>
          <a:p>
            <a:endParaRPr lang="en-IN"/>
          </a:p>
        </p:txBody>
      </p:sp>
      <p:sp>
        <p:nvSpPr>
          <p:cNvPr id="1048700" name="Slide Number Placeholder 6"/>
          <p:cNvSpPr>
            <a:spLocks noGrp="1"/>
          </p:cNvSpPr>
          <p:nvPr>
            <p:ph type="sldNum" sz="quarter" idx="12"/>
          </p:nvPr>
        </p:nvSpPr>
        <p:spPr/>
        <p:txBody>
          <a:bodyPr/>
          <a:p>
            <a:fld id="{910326C8-47C8-41A4-9163-6B5CED331747}"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2"/>
      </p:bgRef>
    </p:bg>
    <p:spTree>
      <p:nvGrpSpPr>
        <p:cNvPr id="76" name=""/>
        <p:cNvGrpSpPr/>
        <p:nvPr/>
      </p:nvGrpSpPr>
      <p:grpSpPr>
        <a:xfrm>
          <a:off x="0" y="0"/>
          <a:ext cx="0" cy="0"/>
          <a:chOff x="0" y="0"/>
          <a:chExt cx="0" cy="0"/>
        </a:xfrm>
      </p:grpSpPr>
      <p:sp>
        <p:nvSpPr>
          <p:cNvPr id="1048660" name="Rectangle 7"/>
          <p:cNvSpPr/>
          <p:nvPr/>
        </p:nvSpPr>
        <p:spPr>
          <a:xfrm rot="21240000">
            <a:off x="597968" y="1004668"/>
            <a:ext cx="4319527" cy="4312573"/>
          </a:xfrm>
          <a:prstGeom prst="rect"/>
          <a:solidFill>
            <a:srgbClr val="FAFAFA"/>
          </a:solidFill>
          <a:ln w="1270" cap="rnd" cmpd="sng" algn="ctr">
            <a:solidFill>
              <a:srgbClr val="EAEAEA"/>
            </a:solidFill>
            <a:prstDash val="solid"/>
          </a:ln>
          <a:effectLst>
            <a:outerShdw algn="t" blurRad="25000" dir="5400000" dist="12700"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61" name="Rectangle 8"/>
          <p:cNvSpPr/>
          <p:nvPr/>
        </p:nvSpPr>
        <p:spPr>
          <a:xfrm rot="21420000">
            <a:off x="596706" y="998816"/>
            <a:ext cx="4319527" cy="4312573"/>
          </a:xfrm>
          <a:prstGeom prst="rect"/>
          <a:solidFill>
            <a:srgbClr val="FAFAFA"/>
          </a:solidFill>
          <a:ln w="1270" cap="rnd" cmpd="sng" algn="ctr">
            <a:solidFill>
              <a:srgbClr val="EAEAEA"/>
            </a:solidFill>
            <a:prstDash val="solid"/>
          </a:ln>
          <a:effectLst>
            <a:outerShdw algn="tl" blurRad="28000" dir="5400000" dist="12700"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anchor="ctr" rtlCol="0"/>
          <a:p>
            <a:pPr algn="ctr" eaLnBrk="1" hangingPunct="1" latinLnBrk="0"/>
            <a:endParaRPr kumimoji="0" lang="en-US"/>
          </a:p>
        </p:txBody>
      </p:sp>
      <p:sp>
        <p:nvSpPr>
          <p:cNvPr id="1048662" name="Title 1"/>
          <p:cNvSpPr>
            <a:spLocks noGrp="1"/>
          </p:cNvSpPr>
          <p:nvPr>
            <p:ph type="title"/>
          </p:nvPr>
        </p:nvSpPr>
        <p:spPr>
          <a:xfrm>
            <a:off x="5389098" y="1143000"/>
            <a:ext cx="3429000" cy="2057400"/>
          </a:xfrm>
        </p:spPr>
        <p:txBody>
          <a:bodyPr anchor="b" vert="horz"/>
          <a:lstStyle>
            <a:lvl1pPr algn="l">
              <a:buNone/>
              <a:defRPr baseline="0" b="1" sz="300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lstStyle>
          <a:p>
            <a:r>
              <a:rPr kumimoji="0" lang="en-US" smtClean="0"/>
              <a:t>Click to edit Master title style</a:t>
            </a:r>
            <a:endParaRPr dirty="0" kumimoji="0" lang="en-US"/>
          </a:p>
        </p:txBody>
      </p:sp>
      <p:sp>
        <p:nvSpPr>
          <p:cNvPr id="1048663" name="Text Placeholder 3"/>
          <p:cNvSpPr>
            <a:spLocks noGrp="1"/>
          </p:cNvSpPr>
          <p:nvPr>
            <p:ph type="body" sz="half" idx="2"/>
          </p:nvPr>
        </p:nvSpPr>
        <p:spPr>
          <a:xfrm>
            <a:off x="5389098" y="3283634"/>
            <a:ext cx="3429000" cy="1920240"/>
          </a:xfrm>
        </p:spPr>
        <p:txBody>
          <a:bodyPr anchor="t" anchorCtr="0" bIns="0" compatLnSpc="1" forceAA="0" fromWordArt="0" horzOverflow="overflow" lIns="82296" numCol="1" rIns="0" rot="0" rtlCol="0" spcCol="0" spcFirstLastPara="0" tIns="0" vert="horz" vertOverflow="overflow" wrap="square">
            <a:normAutofit/>
          </a:bodyPr>
          <a:lstStyle>
            <a:lvl1pPr indent="0" marL="0">
              <a:lnSpc>
                <a:spcPct val="100000"/>
              </a:lnSpc>
              <a:spcBef>
                <a:spcPts val="0"/>
              </a:spcBef>
              <a:buFontTx/>
              <a:buNone/>
              <a:defRPr baseline="0" sz="1400">
                <a:solidFill>
                  <a:schemeClr val="tx1"/>
                </a:solidFill>
              </a:defRPr>
            </a:lvl1pPr>
            <a:lvl2pPr>
              <a:defRPr sz="1200"/>
            </a:lvl2pPr>
            <a:lvl3pPr>
              <a:defRPr sz="1000"/>
            </a:lvl3pPr>
            <a:lvl4pPr>
              <a:defRPr sz="900"/>
            </a:lvl4pPr>
            <a:lvl5pPr>
              <a:defRPr sz="900"/>
            </a:lvl5pPr>
          </a:lstStyle>
          <a:p>
            <a:pPr algn="l" defTabSz="0" eaLnBrk="1" fontAlgn="auto" hangingPunct="1" indent="0" latinLnBrk="0" lvl="0" marL="0" marR="0" rtl="0">
              <a:lnSpc>
                <a:spcPct val="100000"/>
              </a:lnSpc>
              <a:spcBef>
                <a:spcPts val="0"/>
              </a:spcBef>
              <a:spcAft>
                <a:spcPts val="0"/>
              </a:spcAft>
              <a:buClr>
                <a:schemeClr val="tx2"/>
              </a:buClr>
              <a:buSzPct val="73000"/>
              <a:buFontTx/>
              <a:buNone/>
            </a:pPr>
            <a:r>
              <a:rPr kumimoji="0" lang="en-US" smtClean="0"/>
              <a:t>Click to edit Master text styles</a:t>
            </a:r>
          </a:p>
        </p:txBody>
      </p:sp>
      <p:sp>
        <p:nvSpPr>
          <p:cNvPr id="1048664" name="Date Placeholder 4"/>
          <p:cNvSpPr>
            <a:spLocks noGrp="1"/>
          </p:cNvSpPr>
          <p:nvPr>
            <p:ph type="dt" sz="half" idx="10"/>
          </p:nvPr>
        </p:nvSpPr>
        <p:spPr/>
        <p:txBody>
          <a:bodyPr/>
          <a:p>
            <a:fld id="{6AE24896-8F16-4AAE-A3CE-2EA99327B064}" type="datetimeFigureOut">
              <a:rPr lang="en-US" smtClean="0"/>
              <a:t>7/28/2020</a:t>
            </a:fld>
            <a:endParaRPr lang="en-IN"/>
          </a:p>
        </p:txBody>
      </p:sp>
      <p:sp>
        <p:nvSpPr>
          <p:cNvPr id="1048665" name="Footer Placeholder 5"/>
          <p:cNvSpPr>
            <a:spLocks noGrp="1"/>
          </p:cNvSpPr>
          <p:nvPr>
            <p:ph type="ftr" sz="quarter" idx="11"/>
          </p:nvPr>
        </p:nvSpPr>
        <p:spPr/>
        <p:txBody>
          <a:bodyPr/>
          <a:p>
            <a:endParaRPr lang="en-IN"/>
          </a:p>
        </p:txBody>
      </p:sp>
      <p:sp>
        <p:nvSpPr>
          <p:cNvPr id="1048666" name="Slide Number Placeholder 6"/>
          <p:cNvSpPr>
            <a:spLocks noGrp="1"/>
          </p:cNvSpPr>
          <p:nvPr>
            <p:ph type="sldNum" sz="quarter" idx="12"/>
          </p:nvPr>
        </p:nvSpPr>
        <p:spPr/>
        <p:txBody>
          <a:bodyPr/>
          <a:p>
            <a:fld id="{910326C8-47C8-41A4-9163-6B5CED331747}" type="slidenum">
              <a:rPr lang="en-IN" smtClean="0"/>
              <a:t>‹#›</a:t>
            </a:fld>
            <a:endParaRPr lang="en-IN"/>
          </a:p>
        </p:txBody>
      </p:sp>
      <p:sp>
        <p:nvSpPr>
          <p:cNvPr id="1048667"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algn="tl" blurRad="44450" dir="5400000" dist="3810" rotWithShape="0">
              <a:srgbClr val="000000">
                <a:alpha val="60000"/>
              </a:srgbClr>
            </a:outerShdw>
          </a:effectLst>
          <a:scene3d>
            <a:camera prst="orthographicFront"/>
            <a:lightRig dir="t" rig="threePt"/>
          </a:scene3d>
          <a:sp3d contourW="3810">
            <a:contourClr>
              <a:srgbClr val="969696"/>
            </a:contourClr>
          </a:sp3d>
        </p:spPr>
        <p:txBody>
          <a:bodyPr/>
          <a:lstStyle>
            <a:lvl1pPr indent="0" marL="0">
              <a:buNone/>
              <a:defRPr sz="3200"/>
            </a:lvl1pPr>
          </a:lstStyle>
          <a:p>
            <a:r>
              <a:rPr kumimoji="0" lang="en-US" smtClean="0"/>
              <a:t>Click icon to add picture</a:t>
            </a:r>
            <a:endParaRPr dirty="0"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Rectangle 8"/>
          <p:cNvSpPr/>
          <p:nvPr/>
        </p:nvSpPr>
        <p:spPr>
          <a:xfrm flipH="1">
            <a:off x="8153400" y="0"/>
            <a:ext cx="990600" cy="6858000"/>
          </a:xfrm>
          <a:prstGeom prst="rect"/>
          <a:blipFill>
            <a:blip xmlns:r="http://schemas.openxmlformats.org/officeDocument/2006/relationships" r:embed="rId12">
              <a:alphaModFix amt="43000"/>
            </a:blip>
            <a:tile algn="tl" flip="none" sx="50000" sy="50000" tx="0" ty="0"/>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gradFill>
            </a:fillOverlay>
            <a:innerShdw blurRad="63500" dir="10800000" dist="4445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77" name="Title Placeholder 2"/>
          <p:cNvSpPr>
            <a:spLocks noGrp="1"/>
          </p:cNvSpPr>
          <p:nvPr>
            <p:ph type="title"/>
          </p:nvPr>
        </p:nvSpPr>
        <p:spPr>
          <a:xfrm>
            <a:off x="457200" y="320040"/>
            <a:ext cx="7239000" cy="1143000"/>
          </a:xfrm>
          <a:prstGeom prst="rect"/>
        </p:spPr>
        <p:txBody>
          <a:bodyPr anchor="b" anchorCtr="0" bIns="0" lIns="45720" rIns="45720" tIns="0" vert="horz">
            <a:normAutofit/>
          </a:bodyPr>
          <a:p>
            <a:r>
              <a:rPr kumimoji="0" lang="en-US" smtClean="0"/>
              <a:t>Click to edit Master title style</a:t>
            </a:r>
            <a:endParaRPr kumimoji="0" lang="en-US"/>
          </a:p>
        </p:txBody>
      </p:sp>
      <p:sp>
        <p:nvSpPr>
          <p:cNvPr id="1048578" name="Text Placeholder 30"/>
          <p:cNvSpPr>
            <a:spLocks noGrp="1"/>
          </p:cNvSpPr>
          <p:nvPr>
            <p:ph type="body" idx="1"/>
          </p:nvPr>
        </p:nvSpPr>
        <p:spPr>
          <a:xfrm>
            <a:off x="457200" y="1609416"/>
            <a:ext cx="7239000" cy="4846320"/>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79" name="Date Placeholder 26"/>
          <p:cNvSpPr>
            <a:spLocks noGrp="1"/>
          </p:cNvSpPr>
          <p:nvPr>
            <p:ph type="dt" sz="half" idx="2"/>
          </p:nvPr>
        </p:nvSpPr>
        <p:spPr>
          <a:xfrm>
            <a:off x="4245936" y="6557946"/>
            <a:ext cx="2002464" cy="226902"/>
          </a:xfrm>
          <a:prstGeom prst="rect"/>
        </p:spPr>
        <p:txBody>
          <a:bodyPr anchor="b" bIns="0" tIns="0" vert="horz"/>
          <a:lstStyle>
            <a:lvl1pPr algn="l" eaLnBrk="1" hangingPunct="1" latinLnBrk="0">
              <a:defRPr sz="1000" kumimoji="0">
                <a:solidFill>
                  <a:schemeClr val="tx2"/>
                </a:solidFill>
              </a:defRPr>
            </a:lvl1pPr>
          </a:lstStyle>
          <a:p>
            <a:fld id="{6AE24896-8F16-4AAE-A3CE-2EA99327B064}" type="datetimeFigureOut">
              <a:rPr lang="en-US" smtClean="0"/>
              <a:t>7/28/2020</a:t>
            </a:fld>
            <a:endParaRPr lang="en-IN"/>
          </a:p>
        </p:txBody>
      </p:sp>
      <p:sp>
        <p:nvSpPr>
          <p:cNvPr id="1048580" name="Footer Placeholder 3"/>
          <p:cNvSpPr>
            <a:spLocks noGrp="1"/>
          </p:cNvSpPr>
          <p:nvPr>
            <p:ph type="ftr" sz="quarter" idx="3"/>
          </p:nvPr>
        </p:nvSpPr>
        <p:spPr>
          <a:xfrm>
            <a:off x="457200" y="6557946"/>
            <a:ext cx="3657600" cy="228600"/>
          </a:xfrm>
          <a:prstGeom prst="rect"/>
        </p:spPr>
        <p:txBody>
          <a:bodyPr anchor="b" bIns="0" tIns="0" vert="horz"/>
          <a:lstStyle>
            <a:lvl1pPr algn="r" eaLnBrk="1" hangingPunct="1" latinLnBrk="0">
              <a:defRPr sz="1000" kumimoji="0">
                <a:solidFill>
                  <a:schemeClr val="tx2"/>
                </a:solidFill>
              </a:defRPr>
            </a:lvl1pPr>
          </a:lstStyle>
          <a:p>
            <a:endParaRPr lang="en-IN"/>
          </a:p>
        </p:txBody>
      </p:sp>
      <p:sp>
        <p:nvSpPr>
          <p:cNvPr id="1048581" name="Slide Number Placeholder 15"/>
          <p:cNvSpPr>
            <a:spLocks noGrp="1"/>
          </p:cNvSpPr>
          <p:nvPr>
            <p:ph type="sldNum" sz="quarter" idx="4"/>
          </p:nvPr>
        </p:nvSpPr>
        <p:spPr>
          <a:xfrm>
            <a:off x="6251448" y="6556248"/>
            <a:ext cx="588336" cy="228600"/>
          </a:xfrm>
          <a:prstGeom prst="rect"/>
        </p:spPr>
        <p:txBody>
          <a:bodyPr anchor="b" bIns="0" lIns="0" rIns="0" tIns="0" vert="horz"/>
          <a:lstStyle>
            <a:lvl1pPr algn="r" eaLnBrk="1" hangingPunct="1" latinLnBrk="0">
              <a:defRPr sz="1100" kumimoji="0">
                <a:solidFill>
                  <a:schemeClr val="tx2"/>
                </a:solidFill>
              </a:defRPr>
            </a:lvl1pPr>
          </a:lstStyle>
          <a:p>
            <a:fld id="{910326C8-47C8-41A4-9163-6B5CED331747}" type="slidenum">
              <a:rPr lang="en-IN" smtClean="0"/>
              <a:t>‹#›</a:t>
            </a:fld>
            <a:endParaRPr lang="en-IN"/>
          </a:p>
        </p:txBody>
      </p:sp>
    </p:spTree>
  </p:cSld>
  <p:clrMap accent1="accent1" accent2="accent2" accent3="accent3" accent4="accent4" accent5="accent5" accent6="accent6" bg1="lt1" bg2="lt2" tx1="dk1" tx2="dk2"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eaLnBrk="1" hangingPunct="1" latinLnBrk="0" rtl="0">
        <a:spcBef>
          <a:spcPct val="0"/>
        </a:spcBef>
        <a:buNone/>
        <a:defRPr baseline="0" b="1" cap="all" sz="3800" kern="1200" kumimoji="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p:titleStyle>
    <p:bodyStyle>
      <a:lvl1pPr algn="l" eaLnBrk="1" hangingPunct="1" indent="-274320" latinLnBrk="0" marL="274320" rtl="0">
        <a:spcBef>
          <a:spcPts val="600"/>
        </a:spcBef>
        <a:buClr>
          <a:schemeClr val="tx2"/>
        </a:buClr>
        <a:buSzPct val="73000"/>
        <a:buFont typeface="Wingdings 2"/>
        <a:buChar char=""/>
        <a:defRPr baseline="0" sz="2600" kern="1200" kumimoji="0">
          <a:solidFill>
            <a:schemeClr val="tx1"/>
          </a:solidFill>
          <a:latin typeface="+mn-lt"/>
          <a:ea typeface="+mn-ea"/>
          <a:cs typeface="+mn-cs"/>
        </a:defRPr>
      </a:lvl1pPr>
      <a:lvl2pPr algn="l" eaLnBrk="1" hangingPunct="1" indent="-228600" latinLnBrk="0" marL="521208" rtl="0">
        <a:spcBef>
          <a:spcPts val="500"/>
        </a:spcBef>
        <a:buClr>
          <a:schemeClr val="accent4"/>
        </a:buClr>
        <a:buSzPct val="80000"/>
        <a:buFont typeface="Wingdings 2"/>
        <a:buChar char=""/>
        <a:defRPr sz="2300" kern="1200" kumimoji="0">
          <a:solidFill>
            <a:schemeClr val="tx1">
              <a:tint val="85000"/>
            </a:schemeClr>
          </a:solidFill>
          <a:latin typeface="+mn-lt"/>
          <a:ea typeface="+mn-ea"/>
          <a:cs typeface="+mn-cs"/>
        </a:defRPr>
      </a:lvl2pPr>
      <a:lvl3pPr algn="l" eaLnBrk="1" hangingPunct="1" indent="-228600" latinLnBrk="0" marL="758952" rtl="0">
        <a:spcBef>
          <a:spcPts val="400"/>
        </a:spcBef>
        <a:buClr>
          <a:schemeClr val="accent4"/>
        </a:buClr>
        <a:buSzPct val="60000"/>
        <a:buFont typeface="Wingdings"/>
        <a:buChar char=""/>
        <a:defRPr sz="2000" kern="1200" kumimoji="0">
          <a:solidFill>
            <a:schemeClr val="tx1"/>
          </a:solidFill>
          <a:latin typeface="+mn-lt"/>
          <a:ea typeface="+mn-ea"/>
          <a:cs typeface="+mn-cs"/>
        </a:defRPr>
      </a:lvl3pPr>
      <a:lvl4pPr algn="l" eaLnBrk="1" hangingPunct="1" indent="-228600" latinLnBrk="0" marL="1005840" rtl="0">
        <a:spcBef>
          <a:spcPct val="20000"/>
        </a:spcBef>
        <a:buClr>
          <a:schemeClr val="accent4"/>
        </a:buClr>
        <a:buSzPct val="80000"/>
        <a:buFont typeface="Wingdings 2"/>
        <a:buChar char=""/>
        <a:defRPr sz="2000" kern="1200" kumimoji="0">
          <a:solidFill>
            <a:schemeClr val="tx1">
              <a:tint val="85000"/>
            </a:schemeClr>
          </a:solidFill>
          <a:latin typeface="+mn-lt"/>
          <a:ea typeface="+mn-ea"/>
          <a:cs typeface="+mn-cs"/>
        </a:defRPr>
      </a:lvl4pPr>
      <a:lvl5pPr algn="l" eaLnBrk="1" hangingPunct="1" indent="-228600" latinLnBrk="0" marL="1280160" rtl="0">
        <a:spcBef>
          <a:spcPts val="400"/>
        </a:spcBef>
        <a:buClr>
          <a:schemeClr val="accent4"/>
        </a:buClr>
        <a:buSzPct val="70000"/>
        <a:buFont typeface="Wingdings"/>
        <a:buChar char=""/>
        <a:defRPr sz="1800" kern="1200" kumimoji="0">
          <a:solidFill>
            <a:schemeClr val="tx1"/>
          </a:solidFill>
          <a:latin typeface="+mn-lt"/>
          <a:ea typeface="+mn-ea"/>
          <a:cs typeface="+mn-cs"/>
        </a:defRPr>
      </a:lvl5pPr>
      <a:lvl6pPr algn="l" eaLnBrk="1" hangingPunct="1" indent="-182880" latinLnBrk="0" marL="1472184" rtl="0">
        <a:spcBef>
          <a:spcPts val="400"/>
        </a:spcBef>
        <a:buClr>
          <a:schemeClr val="accent4"/>
        </a:buClr>
        <a:buSzPct val="80000"/>
        <a:buFont typeface="Wingdings 2"/>
        <a:buChar char=""/>
        <a:defRPr sz="1800" kern="1200" kumimoji="0">
          <a:solidFill>
            <a:schemeClr val="tx1">
              <a:tint val="85000"/>
            </a:schemeClr>
          </a:solidFill>
          <a:latin typeface="+mn-lt"/>
          <a:ea typeface="+mn-ea"/>
          <a:cs typeface="+mn-cs"/>
        </a:defRPr>
      </a:lvl6pPr>
      <a:lvl7pPr algn="l" eaLnBrk="1" hangingPunct="1" indent="-182880" latinLnBrk="0" marL="1673352" rtl="0">
        <a:spcBef>
          <a:spcPct val="20000"/>
        </a:spcBef>
        <a:buClr>
          <a:schemeClr val="accent4"/>
        </a:buClr>
        <a:buSzPct val="80000"/>
        <a:buFont typeface="Wingdings 2"/>
        <a:buChar char=""/>
        <a:defRPr baseline="0" sz="1600" kern="1200" kumimoji="0">
          <a:solidFill>
            <a:schemeClr val="tx1"/>
          </a:solidFill>
          <a:latin typeface="+mn-lt"/>
          <a:ea typeface="+mn-ea"/>
          <a:cs typeface="+mn-cs"/>
        </a:defRPr>
      </a:lvl7pPr>
      <a:lvl8pPr algn="l" eaLnBrk="1" hangingPunct="1" indent="-182880" latinLnBrk="0" marL="1847088" rtl="0">
        <a:spcBef>
          <a:spcPts val="300"/>
        </a:spcBef>
        <a:buClr>
          <a:schemeClr val="accent4"/>
        </a:buClr>
        <a:buSzPct val="100000"/>
        <a:buChar char="•"/>
        <a:defRPr baseline="0" sz="1600" kern="1200" kumimoji="0">
          <a:solidFill>
            <a:schemeClr val="tx1">
              <a:tint val="85000"/>
            </a:schemeClr>
          </a:solidFill>
          <a:latin typeface="+mn-lt"/>
          <a:ea typeface="+mn-ea"/>
          <a:cs typeface="+mn-cs"/>
        </a:defRPr>
      </a:lvl8pPr>
      <a:lvl9pPr algn="l" eaLnBrk="1" hangingPunct="1" indent="-182880" latinLnBrk="0" marL="2057400" rtl="0">
        <a:spcBef>
          <a:spcPct val="20000"/>
        </a:spcBef>
        <a:buClr>
          <a:schemeClr val="accent4"/>
        </a:buClr>
        <a:buSzPct val="100000"/>
        <a:buFont typeface="Wingdings"/>
        <a:buChar char="§"/>
        <a:defRPr baseline="0" sz="14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hyperlink" Target="https://www.encyclopedia.com/people/philosophy-and-religion/roman-catholic-popes-and-antipopes/paul-iv" TargetMode="External"/><Relationship Id="rId2"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3.jpe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9" name="Title 1"/>
          <p:cNvSpPr>
            <a:spLocks noGrp="1"/>
          </p:cNvSpPr>
          <p:nvPr>
            <p:ph type="ctrTitle"/>
          </p:nvPr>
        </p:nvSpPr>
        <p:spPr>
          <a:xfrm>
            <a:off x="3366868" y="785818"/>
            <a:ext cx="5105400" cy="3143248"/>
          </a:xfrm>
        </p:spPr>
        <p:txBody>
          <a:bodyPr/>
          <a:p>
            <a:pPr algn="ct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
            </a:r>
            <a:br>
              <a:rPr dirty="0" lang="en-IN" smtClean="0"/>
            </a:br>
            <a:r>
              <a:rPr dirty="0" lang="en-IN" smtClean="0"/>
              <a:t>DRAMA</a:t>
            </a:r>
            <a:br>
              <a:rPr dirty="0" lang="en-IN" smtClean="0"/>
            </a:br>
            <a:r>
              <a:rPr dirty="0" lang="en-IN" smtClean="0"/>
              <a:t>The white devil</a:t>
            </a:r>
            <a:br>
              <a:rPr dirty="0" lang="en-IN" smtClean="0"/>
            </a:br>
            <a:r>
              <a:rPr dirty="0" lang="en-IN" smtClean="0"/>
              <a:t>- john </a:t>
            </a:r>
            <a:r>
              <a:rPr dirty="0" lang="en-IN" err="1" smtClean="0"/>
              <a:t>webster</a:t>
            </a:r>
            <a:r>
              <a:rPr dirty="0" lang="en-IN" smtClean="0"/>
              <a:t/>
            </a:r>
            <a:br>
              <a:rPr dirty="0" lang="en-IN" smtClean="0"/>
            </a:br>
            <a:r>
              <a:rPr dirty="0" lang="en-IN" smtClean="0"/>
              <a:t/>
            </a:r>
            <a:br>
              <a:rPr dirty="0" lang="en-IN" smtClean="0"/>
            </a:br>
            <a:endParaRPr dirty="0" lang="en-IN"/>
          </a:p>
        </p:txBody>
      </p:sp>
      <p:sp>
        <p:nvSpPr>
          <p:cNvPr id="1048590" name="Subtitle 2"/>
          <p:cNvSpPr>
            <a:spLocks noGrp="1"/>
          </p:cNvSpPr>
          <p:nvPr>
            <p:ph type="subTitle" idx="1"/>
          </p:nvPr>
        </p:nvSpPr>
        <p:spPr/>
        <p:txBody>
          <a:bodyPr>
            <a:normAutofit fontScale="86364" lnSpcReduction="20000"/>
          </a:bodyPr>
          <a:p>
            <a:r>
              <a:rPr dirty="0" lang="en-IN" smtClean="0"/>
              <a:t>Prepared by,</a:t>
            </a:r>
          </a:p>
          <a:p>
            <a:r>
              <a:rPr dirty="0" lang="en-IN" smtClean="0"/>
              <a:t>B.JARINA BEGAM M.A.,M.PHIL.,</a:t>
            </a:r>
          </a:p>
          <a:p>
            <a:r>
              <a:rPr dirty="0" lang="en-IN" smtClean="0"/>
              <a:t>Assistant Professor</a:t>
            </a:r>
          </a:p>
          <a:p>
            <a:r>
              <a:rPr dirty="0" lang="en-IN" smtClean="0"/>
              <a:t>Department of English</a:t>
            </a:r>
            <a:endParaRPr dirty="0"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15" name="Title 1"/>
          <p:cNvSpPr>
            <a:spLocks noGrp="1"/>
          </p:cNvSpPr>
          <p:nvPr>
            <p:ph type="title"/>
          </p:nvPr>
        </p:nvSpPr>
        <p:spPr/>
        <p:txBody>
          <a:bodyPr/>
          <a:p>
            <a:r>
              <a:rPr dirty="0" lang="en-IN" smtClean="0"/>
              <a:t>Cont...</a:t>
            </a:r>
            <a:endParaRPr dirty="0" lang="en-IN"/>
          </a:p>
        </p:txBody>
      </p:sp>
      <p:sp>
        <p:nvSpPr>
          <p:cNvPr id="1048616" name="Content Placeholder 2"/>
          <p:cNvSpPr>
            <a:spLocks noGrp="1"/>
          </p:cNvSpPr>
          <p:nvPr>
            <p:ph idx="1"/>
          </p:nvPr>
        </p:nvSpPr>
        <p:spPr/>
        <p:txBody>
          <a:bodyPr>
            <a:normAutofit lnSpcReduction="10000"/>
          </a:bodyPr>
          <a:p>
            <a:r>
              <a:rPr dirty="0" lang="en-IN" smtClean="0">
                <a:latin typeface="Times New Roman" pitchFamily="18" charset="0"/>
                <a:cs typeface="Times New Roman" pitchFamily="18" charset="0"/>
              </a:rPr>
              <a:t>Pedro - Attendant of </a:t>
            </a:r>
            <a:r>
              <a:rPr dirty="0" lang="en-IN" err="1" smtClean="0">
                <a:latin typeface="Times New Roman" pitchFamily="18" charset="0"/>
                <a:cs typeface="Times New Roman" pitchFamily="18" charset="0"/>
              </a:rPr>
              <a:t>Brachiano</a:t>
            </a:r>
            <a:r>
              <a:rPr dirty="0" lang="en-IN" smtClean="0">
                <a:latin typeface="Times New Roman" pitchFamily="18" charset="0"/>
                <a:cs typeface="Times New Roman" pitchFamily="18" charset="0"/>
              </a:rPr>
              <a:t> , in league with Francisco</a:t>
            </a:r>
          </a:p>
          <a:p>
            <a:r>
              <a:rPr dirty="0" lang="en-IN" err="1" smtClean="0">
                <a:latin typeface="Times New Roman" pitchFamily="18" charset="0"/>
                <a:cs typeface="Times New Roman" pitchFamily="18" charset="0"/>
              </a:rPr>
              <a:t>Hortensio</a:t>
            </a:r>
            <a:r>
              <a:rPr dirty="0" lang="en-IN" smtClean="0">
                <a:latin typeface="Times New Roman" pitchFamily="18" charset="0"/>
                <a:cs typeface="Times New Roman" pitchFamily="18" charset="0"/>
              </a:rPr>
              <a:t> – One of </a:t>
            </a:r>
            <a:r>
              <a:rPr dirty="0" lang="en-IN" err="1" smtClean="0">
                <a:latin typeface="Times New Roman" pitchFamily="18" charset="0"/>
                <a:cs typeface="Times New Roman" pitchFamily="18" charset="0"/>
              </a:rPr>
              <a:t>Brachiano’s</a:t>
            </a:r>
            <a:r>
              <a:rPr dirty="0" lang="en-IN" smtClean="0">
                <a:latin typeface="Times New Roman" pitchFamily="18" charset="0"/>
                <a:cs typeface="Times New Roman" pitchFamily="18" charset="0"/>
              </a:rPr>
              <a:t> officers</a:t>
            </a:r>
          </a:p>
          <a:p>
            <a:r>
              <a:rPr dirty="0" lang="en-IN" err="1" smtClean="0">
                <a:latin typeface="Times New Roman" pitchFamily="18" charset="0"/>
                <a:cs typeface="Times New Roman" pitchFamily="18" charset="0"/>
              </a:rPr>
              <a:t>Vittoria</a:t>
            </a:r>
            <a:r>
              <a:rPr dirty="0" lang="en-IN" smtClean="0">
                <a:latin typeface="Times New Roman" pitchFamily="18" charset="0"/>
                <a:cs typeface="Times New Roman" pitchFamily="18" charset="0"/>
              </a:rPr>
              <a:t> –Wife of </a:t>
            </a:r>
            <a:r>
              <a:rPr dirty="0" lang="en-IN" err="1" smtClean="0">
                <a:latin typeface="Times New Roman" pitchFamily="18" charset="0"/>
                <a:cs typeface="Times New Roman" pitchFamily="18" charset="0"/>
              </a:rPr>
              <a:t>Camillo</a:t>
            </a:r>
            <a:r>
              <a:rPr dirty="0" lang="en-IN" smtClean="0">
                <a:latin typeface="Times New Roman" pitchFamily="18" charset="0"/>
                <a:cs typeface="Times New Roman" pitchFamily="18" charset="0"/>
              </a:rPr>
              <a:t> and then marries </a:t>
            </a:r>
            <a:r>
              <a:rPr dirty="0" lang="en-IN" err="1" smtClean="0">
                <a:latin typeface="Times New Roman" pitchFamily="18" charset="0"/>
                <a:cs typeface="Times New Roman" pitchFamily="18" charset="0"/>
              </a:rPr>
              <a:t>Brachiano</a:t>
            </a:r>
            <a:r>
              <a:rPr dirty="0" lang="en-IN" smtClean="0">
                <a:latin typeface="Times New Roman" pitchFamily="18" charset="0"/>
                <a:cs typeface="Times New Roman" pitchFamily="18" charset="0"/>
              </a:rPr>
              <a:t> </a:t>
            </a:r>
          </a:p>
          <a:p>
            <a:r>
              <a:rPr dirty="0" lang="en-IN" err="1" smtClean="0">
                <a:latin typeface="Times New Roman" pitchFamily="18" charset="0"/>
                <a:cs typeface="Times New Roman" pitchFamily="18" charset="0"/>
              </a:rPr>
              <a:t>Camillo</a:t>
            </a:r>
            <a:r>
              <a:rPr dirty="0" lang="en-IN" smtClean="0">
                <a:latin typeface="Times New Roman" pitchFamily="18" charset="0"/>
                <a:cs typeface="Times New Roman" pitchFamily="18" charset="0"/>
              </a:rPr>
              <a:t> –</a:t>
            </a:r>
            <a:r>
              <a:rPr dirty="0" lang="en-IN" err="1" smtClean="0">
                <a:latin typeface="Times New Roman" pitchFamily="18" charset="0"/>
                <a:cs typeface="Times New Roman" pitchFamily="18" charset="0"/>
              </a:rPr>
              <a:t>Vittoria’s</a:t>
            </a:r>
            <a:r>
              <a:rPr dirty="0" lang="en-IN" smtClean="0">
                <a:latin typeface="Times New Roman" pitchFamily="18" charset="0"/>
                <a:cs typeface="Times New Roman" pitchFamily="18" charset="0"/>
              </a:rPr>
              <a:t> husband </a:t>
            </a:r>
          </a:p>
          <a:p>
            <a:r>
              <a:rPr dirty="0" lang="en-IN" smtClean="0">
                <a:latin typeface="Times New Roman" pitchFamily="18" charset="0"/>
                <a:cs typeface="Times New Roman" pitchFamily="18" charset="0"/>
              </a:rPr>
              <a:t>Cornelia – </a:t>
            </a:r>
            <a:r>
              <a:rPr dirty="0" lang="en-IN" err="1" smtClean="0">
                <a:latin typeface="Times New Roman" pitchFamily="18" charset="0"/>
                <a:cs typeface="Times New Roman" pitchFamily="18" charset="0"/>
              </a:rPr>
              <a:t>Vittoria’s</a:t>
            </a:r>
            <a:r>
              <a:rPr dirty="0" lang="en-IN" smtClean="0">
                <a:latin typeface="Times New Roman" pitchFamily="18" charset="0"/>
                <a:cs typeface="Times New Roman" pitchFamily="18" charset="0"/>
              </a:rPr>
              <a:t>  mother</a:t>
            </a:r>
          </a:p>
          <a:p>
            <a:r>
              <a:rPr dirty="0" lang="en-IN" smtClean="0">
                <a:latin typeface="Times New Roman" pitchFamily="18" charset="0"/>
                <a:cs typeface="Times New Roman" pitchFamily="18" charset="0"/>
              </a:rPr>
              <a:t>Marcello – An attendant to the Duke of Florence, </a:t>
            </a:r>
            <a:r>
              <a:rPr dirty="0" lang="en-IN" err="1" smtClean="0">
                <a:latin typeface="Times New Roman" pitchFamily="18" charset="0"/>
                <a:cs typeface="Times New Roman" pitchFamily="18" charset="0"/>
              </a:rPr>
              <a:t>Vittoria’s</a:t>
            </a:r>
            <a:r>
              <a:rPr dirty="0" lang="en-IN" smtClean="0">
                <a:latin typeface="Times New Roman" pitchFamily="18" charset="0"/>
                <a:cs typeface="Times New Roman" pitchFamily="18" charset="0"/>
              </a:rPr>
              <a:t> younger brother.</a:t>
            </a:r>
          </a:p>
          <a:p>
            <a:r>
              <a:rPr dirty="0" lang="en-IN" err="1" smtClean="0">
                <a:latin typeface="Times New Roman" pitchFamily="18" charset="0"/>
                <a:cs typeface="Times New Roman" pitchFamily="18" charset="0"/>
              </a:rPr>
              <a:t>Flamineo</a:t>
            </a:r>
            <a:r>
              <a:rPr dirty="0" lang="en-IN" smtClean="0">
                <a:latin typeface="Times New Roman" pitchFamily="18" charset="0"/>
                <a:cs typeface="Times New Roman" pitchFamily="18" charset="0"/>
              </a:rPr>
              <a:t> – </a:t>
            </a:r>
            <a:r>
              <a:rPr dirty="0" lang="en-IN" err="1" smtClean="0">
                <a:latin typeface="Times New Roman" pitchFamily="18" charset="0"/>
                <a:cs typeface="Times New Roman" pitchFamily="18" charset="0"/>
              </a:rPr>
              <a:t>Vittoria’s</a:t>
            </a:r>
            <a:r>
              <a:rPr dirty="0" lang="en-IN" smtClean="0">
                <a:latin typeface="Times New Roman" pitchFamily="18" charset="0"/>
                <a:cs typeface="Times New Roman" pitchFamily="18" charset="0"/>
              </a:rPr>
              <a:t> brother. </a:t>
            </a:r>
            <a:r>
              <a:rPr dirty="0" lang="en-IN" err="1" smtClean="0">
                <a:latin typeface="Times New Roman" pitchFamily="18" charset="0"/>
                <a:cs typeface="Times New Roman" pitchFamily="18" charset="0"/>
              </a:rPr>
              <a:t>Brachiano’s</a:t>
            </a:r>
            <a:r>
              <a:rPr dirty="0" lang="en-IN" smtClean="0">
                <a:latin typeface="Times New Roman" pitchFamily="18" charset="0"/>
                <a:cs typeface="Times New Roman" pitchFamily="18" charset="0"/>
              </a:rPr>
              <a:t> Secretary</a:t>
            </a:r>
            <a:endParaRPr dirty="0"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17" name="Title 1"/>
          <p:cNvSpPr>
            <a:spLocks noGrp="1"/>
          </p:cNvSpPr>
          <p:nvPr>
            <p:ph type="title"/>
          </p:nvPr>
        </p:nvSpPr>
        <p:spPr/>
        <p:txBody>
          <a:bodyPr/>
          <a:p>
            <a:r>
              <a:rPr dirty="0" lang="en-IN" smtClean="0"/>
              <a:t>CHARACTER SKETCH</a:t>
            </a:r>
            <a:endParaRPr dirty="0" lang="en-IN"/>
          </a:p>
        </p:txBody>
      </p:sp>
      <p:sp>
        <p:nvSpPr>
          <p:cNvPr id="1048618" name="Content Placeholder 2"/>
          <p:cNvSpPr>
            <a:spLocks noGrp="1"/>
          </p:cNvSpPr>
          <p:nvPr>
            <p:ph idx="1"/>
          </p:nvPr>
        </p:nvSpPr>
        <p:spPr/>
        <p:txBody>
          <a:bodyPr>
            <a:normAutofit fontScale="96154" lnSpcReduction="10000"/>
          </a:bodyPr>
          <a:p>
            <a:r>
              <a:rPr b="1" dirty="0" sz="3800" i="1" lang="en-IN" smtClean="0"/>
              <a:t>Duke of </a:t>
            </a:r>
            <a:r>
              <a:rPr b="1" dirty="0" sz="3800" i="1" lang="en-IN" err="1" smtClean="0"/>
              <a:t>Brachiano</a:t>
            </a:r>
            <a:endParaRPr b="1" dirty="0" sz="3800" i="1" lang="en-IN" smtClean="0"/>
          </a:p>
          <a:p>
            <a:pPr>
              <a:buNone/>
            </a:pPr>
            <a:endParaRPr b="1" dirty="0" lang="en-IN" smtClean="0"/>
          </a:p>
          <a:p>
            <a:r>
              <a:rPr dirty="0" sz="3000" lang="en-IN" smtClean="0">
                <a:latin typeface="Times New Roman" pitchFamily="18" charset="0"/>
                <a:cs typeface="Times New Roman" pitchFamily="18" charset="0"/>
              </a:rPr>
              <a:t>The Duke of </a:t>
            </a:r>
            <a:r>
              <a:rPr dirty="0" sz="3000" lang="en-IN" err="1" smtClean="0">
                <a:latin typeface="Times New Roman" pitchFamily="18" charset="0"/>
                <a:cs typeface="Times New Roman" pitchFamily="18" charset="0"/>
              </a:rPr>
              <a:t>Brachiano</a:t>
            </a:r>
            <a:r>
              <a:rPr dirty="0" sz="3000" lang="en-IN" smtClean="0">
                <a:latin typeface="Times New Roman" pitchFamily="18" charset="0"/>
                <a:cs typeface="Times New Roman" pitchFamily="18" charset="0"/>
              </a:rPr>
              <a:t>, otherwise known as Paulo Giordano </a:t>
            </a:r>
            <a:r>
              <a:rPr dirty="0" sz="3000" lang="en-IN" err="1" smtClean="0">
                <a:latin typeface="Times New Roman" pitchFamily="18" charset="0"/>
                <a:cs typeface="Times New Roman" pitchFamily="18" charset="0"/>
              </a:rPr>
              <a:t>Orsini</a:t>
            </a:r>
            <a:r>
              <a:rPr dirty="0" sz="3000" lang="en-IN" smtClean="0">
                <a:latin typeface="Times New Roman" pitchFamily="18" charset="0"/>
                <a:cs typeface="Times New Roman" pitchFamily="18" charset="0"/>
              </a:rPr>
              <a:t>, is a very powerful nobleman. </a:t>
            </a:r>
          </a:p>
          <a:p>
            <a:r>
              <a:rPr dirty="0" sz="3000" lang="en-IN" smtClean="0">
                <a:latin typeface="Times New Roman" pitchFamily="18" charset="0"/>
                <a:cs typeface="Times New Roman" pitchFamily="18" charset="0"/>
              </a:rPr>
              <a:t>He is married to the lady Isabella, but is infatuated with </a:t>
            </a:r>
            <a:r>
              <a:rPr dirty="0" sz="3000" lang="en-IN" err="1" smtClean="0">
                <a:latin typeface="Times New Roman" pitchFamily="18" charset="0"/>
                <a:cs typeface="Times New Roman" pitchFamily="18" charset="0"/>
              </a:rPr>
              <a:t>Vittoria</a:t>
            </a:r>
            <a:r>
              <a:rPr dirty="0" sz="3000" lang="en-IN" smtClean="0">
                <a:latin typeface="Times New Roman" pitchFamily="18" charset="0"/>
                <a:cs typeface="Times New Roman" pitchFamily="18" charset="0"/>
              </a:rPr>
              <a:t> </a:t>
            </a:r>
            <a:r>
              <a:rPr dirty="0" sz="3000" lang="en-IN" err="1" smtClean="0">
                <a:latin typeface="Times New Roman" pitchFamily="18" charset="0"/>
                <a:cs typeface="Times New Roman" pitchFamily="18" charset="0"/>
              </a:rPr>
              <a:t>Corombona</a:t>
            </a:r>
            <a:r>
              <a:rPr dirty="0" sz="3000" lang="en-IN" smtClean="0">
                <a:latin typeface="Times New Roman" pitchFamily="18" charset="0"/>
                <a:cs typeface="Times New Roman" pitchFamily="18" charset="0"/>
              </a:rPr>
              <a:t>. </a:t>
            </a:r>
          </a:p>
          <a:p>
            <a:r>
              <a:rPr dirty="0" sz="3000" lang="en-IN" smtClean="0">
                <a:latin typeface="Times New Roman" pitchFamily="18" charset="0"/>
                <a:cs typeface="Times New Roman" pitchFamily="18" charset="0"/>
              </a:rPr>
              <a:t>Indeed, it is his lust for </a:t>
            </a:r>
            <a:r>
              <a:rPr dirty="0" sz="3000" lang="en-IN" err="1" smtClean="0">
                <a:latin typeface="Times New Roman" pitchFamily="18" charset="0"/>
                <a:cs typeface="Times New Roman" pitchFamily="18" charset="0"/>
              </a:rPr>
              <a:t>Vittoria</a:t>
            </a:r>
            <a:r>
              <a:rPr dirty="0" sz="3000" lang="en-IN" smtClean="0">
                <a:latin typeface="Times New Roman" pitchFamily="18" charset="0"/>
                <a:cs typeface="Times New Roman" pitchFamily="18" charset="0"/>
              </a:rPr>
              <a:t> that sets all of the tragic events of this play in motion. </a:t>
            </a:r>
          </a:p>
          <a:p>
            <a:r>
              <a:rPr dirty="0" sz="3000" lang="en-IN" err="1" smtClean="0">
                <a:latin typeface="Times New Roman" pitchFamily="18" charset="0"/>
                <a:cs typeface="Times New Roman" pitchFamily="18" charset="0"/>
              </a:rPr>
              <a:t>Brachiano</a:t>
            </a:r>
            <a:r>
              <a:rPr dirty="0" sz="3000" lang="en-IN" smtClean="0">
                <a:latin typeface="Times New Roman" pitchFamily="18" charset="0"/>
                <a:cs typeface="Times New Roman" pitchFamily="18" charset="0"/>
              </a:rPr>
              <a:t> colludes with </a:t>
            </a:r>
            <a:r>
              <a:rPr dirty="0" sz="3000" lang="en-IN" err="1" smtClean="0">
                <a:latin typeface="Times New Roman" pitchFamily="18" charset="0"/>
                <a:cs typeface="Times New Roman" pitchFamily="18" charset="0"/>
              </a:rPr>
              <a:t>Flamineo</a:t>
            </a:r>
            <a:r>
              <a:rPr dirty="0" sz="3000" lang="en-IN" smtClean="0">
                <a:latin typeface="Times New Roman" pitchFamily="18" charset="0"/>
                <a:cs typeface="Times New Roman" pitchFamily="18" charset="0"/>
              </a:rPr>
              <a:t> to set up a secret meeting with </a:t>
            </a:r>
            <a:r>
              <a:rPr dirty="0" sz="3000" lang="en-IN" err="1" smtClean="0">
                <a:latin typeface="Times New Roman" pitchFamily="18" charset="0"/>
                <a:cs typeface="Times New Roman" pitchFamily="18" charset="0"/>
              </a:rPr>
              <a:t>Vittoria</a:t>
            </a:r>
            <a:r>
              <a:rPr dirty="0" sz="3000" lang="en-IN" smtClean="0">
                <a:latin typeface="Times New Roman" pitchFamily="18" charset="0"/>
                <a:cs typeface="Times New Roman" pitchFamily="18" charset="0"/>
              </a:rPr>
              <a:t>. </a:t>
            </a:r>
          </a:p>
          <a:p>
            <a:pPr>
              <a:buNone/>
            </a:pPr>
            <a:r>
              <a:rPr dirty="0" sz="2900" lang="en-IN" smtClean="0">
                <a:latin typeface="Times New Roman" pitchFamily="18" charset="0"/>
                <a:cs typeface="Times New Roman" pitchFamily="18" charset="0"/>
              </a:rPr>
              <a:t/>
            </a:r>
            <a:br>
              <a:rPr dirty="0" sz="2900" lang="en-IN" smtClean="0">
                <a:latin typeface="Times New Roman" pitchFamily="18" charset="0"/>
                <a:cs typeface="Times New Roman" pitchFamily="18" charset="0"/>
              </a:rPr>
            </a:br>
            <a:endParaRPr dirty="0" sz="2900" lang="en-IN">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19" name="Title 1"/>
          <p:cNvSpPr>
            <a:spLocks noGrp="1"/>
          </p:cNvSpPr>
          <p:nvPr>
            <p:ph type="title"/>
          </p:nvPr>
        </p:nvSpPr>
        <p:spPr/>
        <p:txBody>
          <a:bodyPr/>
          <a:p>
            <a:r>
              <a:rPr dirty="0" lang="en-IN" smtClean="0"/>
              <a:t>Cont....</a:t>
            </a:r>
            <a:endParaRPr dirty="0" lang="en-IN"/>
          </a:p>
        </p:txBody>
      </p:sp>
      <p:sp>
        <p:nvSpPr>
          <p:cNvPr id="1048620" name="Content Placeholder 2"/>
          <p:cNvSpPr>
            <a:spLocks noGrp="1"/>
          </p:cNvSpPr>
          <p:nvPr>
            <p:ph idx="1"/>
          </p:nvPr>
        </p:nvSpPr>
        <p:spPr/>
        <p:txBody>
          <a:bodyPr>
            <a:normAutofit fontScale="96154" lnSpcReduction="10000"/>
          </a:bodyPr>
          <a:p>
            <a:r>
              <a:rPr dirty="0" sz="2800" lang="en-IN" smtClean="0">
                <a:latin typeface="Times New Roman" pitchFamily="18" charset="0"/>
                <a:cs typeface="Times New Roman" pitchFamily="18" charset="0"/>
              </a:rPr>
              <a:t>Later, </a:t>
            </a:r>
            <a:r>
              <a:rPr dirty="0" sz="2800" lang="en-IN" err="1" smtClean="0">
                <a:latin typeface="Times New Roman" pitchFamily="18" charset="0"/>
                <a:cs typeface="Times New Roman" pitchFamily="18" charset="0"/>
              </a:rPr>
              <a:t>Bracciano</a:t>
            </a:r>
            <a:r>
              <a:rPr dirty="0" sz="2800" lang="en-IN" smtClean="0">
                <a:latin typeface="Times New Roman" pitchFamily="18" charset="0"/>
                <a:cs typeface="Times New Roman" pitchFamily="18" charset="0"/>
              </a:rPr>
              <a:t> legally separates from his wife and plots to kill both Isabella and </a:t>
            </a:r>
            <a:r>
              <a:rPr dirty="0" sz="2800" lang="en-IN" err="1" smtClean="0">
                <a:latin typeface="Times New Roman" pitchFamily="18" charset="0"/>
                <a:cs typeface="Times New Roman" pitchFamily="18" charset="0"/>
              </a:rPr>
              <a:t>Camillo</a:t>
            </a:r>
            <a:r>
              <a:rPr dirty="0" sz="2800" lang="en-IN" smtClean="0">
                <a:latin typeface="Times New Roman" pitchFamily="18" charset="0"/>
                <a:cs typeface="Times New Roman" pitchFamily="18" charset="0"/>
              </a:rPr>
              <a:t>, </a:t>
            </a:r>
            <a:r>
              <a:rPr dirty="0" sz="2800" lang="en-IN" err="1" smtClean="0">
                <a:latin typeface="Times New Roman" pitchFamily="18" charset="0"/>
                <a:cs typeface="Times New Roman" pitchFamily="18" charset="0"/>
              </a:rPr>
              <a:t>Vittoria's</a:t>
            </a:r>
            <a:r>
              <a:rPr dirty="0" sz="2800" lang="en-IN" smtClean="0">
                <a:latin typeface="Times New Roman" pitchFamily="18" charset="0"/>
                <a:cs typeface="Times New Roman" pitchFamily="18" charset="0"/>
              </a:rPr>
              <a:t> husband. </a:t>
            </a:r>
          </a:p>
          <a:p>
            <a:r>
              <a:rPr dirty="0" sz="2800" lang="en-IN" smtClean="0">
                <a:latin typeface="Times New Roman" pitchFamily="18" charset="0"/>
                <a:cs typeface="Times New Roman" pitchFamily="18" charset="0"/>
              </a:rPr>
              <a:t>After the murders, he proves himself not a very reliable lover.</a:t>
            </a:r>
          </a:p>
          <a:p>
            <a:r>
              <a:rPr dirty="0" sz="2800" lang="en-IN" smtClean="0">
                <a:latin typeface="Times New Roman" pitchFamily="18" charset="0"/>
                <a:cs typeface="Times New Roman" pitchFamily="18" charset="0"/>
              </a:rPr>
              <a:t> On the strength of a fabricated letter sent by Francisco to </a:t>
            </a:r>
            <a:r>
              <a:rPr dirty="0" sz="2800" lang="en-IN" err="1" smtClean="0">
                <a:latin typeface="Times New Roman" pitchFamily="18" charset="0"/>
                <a:cs typeface="Times New Roman" pitchFamily="18" charset="0"/>
              </a:rPr>
              <a:t>Vittoria</a:t>
            </a:r>
            <a:r>
              <a:rPr dirty="0" sz="2800" lang="en-IN" smtClean="0">
                <a:latin typeface="Times New Roman" pitchFamily="18" charset="0"/>
                <a:cs typeface="Times New Roman" pitchFamily="18" charset="0"/>
              </a:rPr>
              <a:t>, </a:t>
            </a:r>
            <a:r>
              <a:rPr dirty="0" sz="2800" lang="en-IN" err="1" smtClean="0">
                <a:latin typeface="Times New Roman" pitchFamily="18" charset="0"/>
                <a:cs typeface="Times New Roman" pitchFamily="18" charset="0"/>
              </a:rPr>
              <a:t>Brachiano</a:t>
            </a:r>
            <a:r>
              <a:rPr dirty="0" sz="2800" lang="en-IN" smtClean="0">
                <a:latin typeface="Times New Roman" pitchFamily="18" charset="0"/>
                <a:cs typeface="Times New Roman" pitchFamily="18" charset="0"/>
              </a:rPr>
              <a:t> </a:t>
            </a:r>
            <a:r>
              <a:rPr dirty="0" sz="2800" lang="en-IN" smtClean="0">
                <a:latin typeface="Times New Roman" pitchFamily="18" charset="0"/>
                <a:cs typeface="Times New Roman" pitchFamily="18" charset="0"/>
              </a:rPr>
              <a:t>accuses her of infidelity. </a:t>
            </a:r>
          </a:p>
          <a:p>
            <a:r>
              <a:rPr dirty="0" sz="2800" lang="en-IN" smtClean="0">
                <a:latin typeface="Times New Roman" pitchFamily="18" charset="0"/>
                <a:cs typeface="Times New Roman" pitchFamily="18" charset="0"/>
              </a:rPr>
              <a:t>Only after </a:t>
            </a:r>
            <a:r>
              <a:rPr dirty="0" sz="2800" lang="en-IN" err="1" smtClean="0">
                <a:latin typeface="Times New Roman" pitchFamily="18" charset="0"/>
                <a:cs typeface="Times New Roman" pitchFamily="18" charset="0"/>
              </a:rPr>
              <a:t>Vittoria</a:t>
            </a:r>
            <a:r>
              <a:rPr dirty="0" sz="2800" lang="en-IN" smtClean="0">
                <a:latin typeface="Times New Roman" pitchFamily="18" charset="0"/>
                <a:cs typeface="Times New Roman" pitchFamily="18" charset="0"/>
              </a:rPr>
              <a:t> manages to convince him of the falsehood of the love letter does he help her escape from her prison and take her to Padua. </a:t>
            </a:r>
            <a:endParaRPr dirty="0"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21" name="Title 1"/>
          <p:cNvSpPr>
            <a:spLocks noGrp="1"/>
          </p:cNvSpPr>
          <p:nvPr>
            <p:ph type="title"/>
          </p:nvPr>
        </p:nvSpPr>
        <p:spPr/>
        <p:txBody>
          <a:bodyPr/>
          <a:p>
            <a:r>
              <a:rPr dirty="0" lang="en-IN" smtClean="0"/>
              <a:t>Cont...</a:t>
            </a:r>
            <a:endParaRPr dirty="0" lang="en-IN"/>
          </a:p>
        </p:txBody>
      </p:sp>
      <p:sp>
        <p:nvSpPr>
          <p:cNvPr id="1048622" name="Content Placeholder 2"/>
          <p:cNvSpPr>
            <a:spLocks noGrp="1"/>
          </p:cNvSpPr>
          <p:nvPr>
            <p:ph idx="1"/>
          </p:nvPr>
        </p:nvSpPr>
        <p:spPr/>
        <p:txBody>
          <a:bodyPr/>
          <a:p>
            <a:r>
              <a:rPr dirty="0" sz="2400" lang="en-IN" smtClean="0">
                <a:latin typeface="Times New Roman" pitchFamily="18" charset="0"/>
                <a:cs typeface="Times New Roman" pitchFamily="18" charset="0"/>
              </a:rPr>
              <a:t>On the day of their wedding, </a:t>
            </a:r>
            <a:r>
              <a:rPr dirty="0" sz="2400" lang="en-IN" err="1" smtClean="0">
                <a:latin typeface="Times New Roman" pitchFamily="18" charset="0"/>
                <a:cs typeface="Times New Roman" pitchFamily="18" charset="0"/>
              </a:rPr>
              <a:t>Brachiano</a:t>
            </a:r>
            <a:r>
              <a:rPr dirty="0" sz="2400" lang="en-IN" smtClean="0">
                <a:latin typeface="Times New Roman" pitchFamily="18" charset="0"/>
                <a:cs typeface="Times New Roman" pitchFamily="18" charset="0"/>
              </a:rPr>
              <a:t> competes in a tournament. </a:t>
            </a:r>
          </a:p>
          <a:p>
            <a:r>
              <a:rPr dirty="0" sz="2400" lang="en-IN" smtClean="0">
                <a:latin typeface="Times New Roman" pitchFamily="18" charset="0"/>
                <a:cs typeface="Times New Roman" pitchFamily="18" charset="0"/>
              </a:rPr>
              <a:t>He is then murdered by </a:t>
            </a:r>
            <a:r>
              <a:rPr dirty="0" sz="2400" lang="en-IN" err="1" smtClean="0">
                <a:latin typeface="Times New Roman" pitchFamily="18" charset="0"/>
                <a:cs typeface="Times New Roman" pitchFamily="18" charset="0"/>
              </a:rPr>
              <a:t>Ludovico</a:t>
            </a:r>
            <a:r>
              <a:rPr dirty="0" sz="2400" lang="en-IN" smtClean="0">
                <a:latin typeface="Times New Roman" pitchFamily="18" charset="0"/>
                <a:cs typeface="Times New Roman" pitchFamily="18" charset="0"/>
              </a:rPr>
              <a:t> who puts poison in his helmet. </a:t>
            </a:r>
          </a:p>
          <a:p>
            <a:r>
              <a:rPr dirty="0" sz="2400" lang="en-IN" smtClean="0">
                <a:latin typeface="Times New Roman" pitchFamily="18" charset="0"/>
                <a:cs typeface="Times New Roman" pitchFamily="18" charset="0"/>
              </a:rPr>
              <a:t>The character of </a:t>
            </a:r>
            <a:r>
              <a:rPr dirty="0" sz="2400" lang="en-IN" err="1" smtClean="0">
                <a:latin typeface="Times New Roman" pitchFamily="18" charset="0"/>
                <a:cs typeface="Times New Roman" pitchFamily="18" charset="0"/>
              </a:rPr>
              <a:t>Bracciano</a:t>
            </a:r>
            <a:r>
              <a:rPr dirty="0" sz="2400" lang="en-IN" smtClean="0">
                <a:latin typeface="Times New Roman" pitchFamily="18" charset="0"/>
                <a:cs typeface="Times New Roman" pitchFamily="18" charset="0"/>
              </a:rPr>
              <a:t> has few, if any, redeeming characteristics. </a:t>
            </a:r>
          </a:p>
          <a:p>
            <a:r>
              <a:rPr dirty="0" sz="2400" lang="en-IN" smtClean="0">
                <a:latin typeface="Times New Roman" pitchFamily="18" charset="0"/>
                <a:cs typeface="Times New Roman" pitchFamily="18" charset="0"/>
              </a:rPr>
              <a:t>He is motivated by lust, is cruel to his wife and his lover, and is murderous to those who cross him.</a:t>
            </a:r>
          </a:p>
          <a:p>
            <a:endParaRPr dirty="0"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23" name="Title 1"/>
          <p:cNvSpPr>
            <a:spLocks noGrp="1"/>
          </p:cNvSpPr>
          <p:nvPr>
            <p:ph type="title"/>
          </p:nvPr>
        </p:nvSpPr>
        <p:spPr>
          <a:xfrm>
            <a:off x="275610" y="-1482926"/>
            <a:ext cx="7239000" cy="1143000"/>
          </a:xfrm>
        </p:spPr>
        <p:txBody>
          <a:bodyPr/>
          <a:p>
            <a:endParaRPr dirty="0" lang="en-IN"/>
          </a:p>
        </p:txBody>
      </p:sp>
      <p:sp>
        <p:nvSpPr>
          <p:cNvPr id="1048624" name="Content Placeholder 2"/>
          <p:cNvSpPr>
            <a:spLocks noGrp="1"/>
          </p:cNvSpPr>
          <p:nvPr>
            <p:ph idx="1"/>
          </p:nvPr>
        </p:nvSpPr>
        <p:spPr/>
        <p:txBody>
          <a:bodyPr>
            <a:normAutofit lnSpcReduction="10000"/>
          </a:bodyPr>
          <a:p>
            <a:pPr fontAlgn="base">
              <a:buNone/>
            </a:pPr>
            <a:r>
              <a:rPr b="1" dirty="0" lang="en-IN" smtClean="0"/>
              <a:t> </a:t>
            </a:r>
            <a:r>
              <a:rPr b="1" dirty="0" sz="3200" lang="en-IN" smtClean="0"/>
              <a:t>Isabella</a:t>
            </a:r>
          </a:p>
          <a:p>
            <a:pPr fontAlgn="base"/>
            <a:r>
              <a:rPr dirty="0" lang="en-IN" smtClean="0"/>
              <a:t>The sickly wife of </a:t>
            </a:r>
            <a:r>
              <a:rPr dirty="0" lang="en-IN" err="1" smtClean="0"/>
              <a:t>Brachiano</a:t>
            </a:r>
            <a:r>
              <a:rPr dirty="0" lang="en-IN" smtClean="0"/>
              <a:t>, the sister of Francisco de Medici, and one of the play's few moral voices.</a:t>
            </a:r>
          </a:p>
          <a:p>
            <a:pPr fontAlgn="base"/>
            <a:r>
              <a:rPr dirty="0" lang="en-IN" smtClean="0"/>
              <a:t>Deeply injured by </a:t>
            </a:r>
            <a:r>
              <a:rPr dirty="0" lang="en-IN" err="1" smtClean="0"/>
              <a:t>Brachiano’s</a:t>
            </a:r>
            <a:r>
              <a:rPr dirty="0" lang="en-IN" smtClean="0"/>
              <a:t> harsh </a:t>
            </a:r>
            <a:r>
              <a:rPr dirty="0" lang="en-IN" err="1" smtClean="0"/>
              <a:t>repudition</a:t>
            </a:r>
            <a:r>
              <a:rPr dirty="0" lang="en-IN" smtClean="0"/>
              <a:t>.</a:t>
            </a:r>
          </a:p>
          <a:p>
            <a:pPr fontAlgn="base"/>
            <a:r>
              <a:rPr b="1" dirty="0" lang="en-IN" smtClean="0"/>
              <a:t>Giovanni</a:t>
            </a:r>
          </a:p>
          <a:p>
            <a:pPr fontAlgn="base"/>
            <a:r>
              <a:rPr dirty="0" lang="en-IN" smtClean="0"/>
              <a:t>The son of Isabella and </a:t>
            </a:r>
            <a:r>
              <a:rPr dirty="0" lang="en-IN" err="1" smtClean="0"/>
              <a:t>Brachiano</a:t>
            </a:r>
            <a:r>
              <a:rPr dirty="0" lang="en-IN" smtClean="0"/>
              <a:t>, a seemingly chivalrous and moral boy who gains control after his father is murdered</a:t>
            </a:r>
          </a:p>
          <a:p>
            <a:pPr>
              <a:buNone/>
            </a:pPr>
            <a:r>
              <a:rPr dirty="0" lang="en-IN" smtClean="0"/>
              <a:t/>
            </a:r>
            <a:br>
              <a:rPr dirty="0" lang="en-IN" smtClean="0"/>
            </a:br>
            <a:endParaRPr dirty="0"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25" name="Title 1"/>
          <p:cNvSpPr>
            <a:spLocks noGrp="1"/>
          </p:cNvSpPr>
          <p:nvPr>
            <p:ph type="title"/>
          </p:nvPr>
        </p:nvSpPr>
        <p:spPr>
          <a:xfrm flipV="1">
            <a:off x="457199" y="-1628914"/>
            <a:ext cx="7239000" cy="1265900"/>
          </a:xfrm>
        </p:spPr>
        <p:txBody>
          <a:bodyPr/>
          <a:p>
            <a:endParaRPr lang="en-IN"/>
          </a:p>
        </p:txBody>
      </p:sp>
      <p:sp>
        <p:nvSpPr>
          <p:cNvPr id="1048626" name="Content Placeholder 2"/>
          <p:cNvSpPr>
            <a:spLocks noGrp="1"/>
          </p:cNvSpPr>
          <p:nvPr>
            <p:ph idx="1"/>
          </p:nvPr>
        </p:nvSpPr>
        <p:spPr/>
        <p:txBody>
          <a:bodyPr>
            <a:normAutofit/>
          </a:bodyPr>
          <a:p>
            <a:r>
              <a:rPr b="1" dirty="0" i="1" lang="en-IN" err="1" smtClean="0"/>
              <a:t>Vittoria</a:t>
            </a:r>
            <a:r>
              <a:rPr b="1" dirty="0" i="1" lang="en-IN" smtClean="0"/>
              <a:t> </a:t>
            </a:r>
            <a:r>
              <a:rPr b="1" dirty="0" i="1" lang="en-IN" err="1" smtClean="0"/>
              <a:t>Corombona</a:t>
            </a:r>
            <a:r>
              <a:rPr b="1" dirty="0" i="1" lang="en-IN" smtClean="0"/>
              <a:t>:</a:t>
            </a:r>
            <a:r>
              <a:rPr dirty="0" lang="en-IN" smtClean="0"/>
              <a:t> is generally thought to be the "white devil" of the title, a woman who betrays her husband and helps to plan the murders of both her husband and her lover's wife. </a:t>
            </a:r>
          </a:p>
          <a:p>
            <a:r>
              <a:rPr dirty="0" lang="en-IN" smtClean="0"/>
              <a:t>Nevertheless, </a:t>
            </a:r>
            <a:r>
              <a:rPr dirty="0" lang="en-IN" err="1" smtClean="0"/>
              <a:t>Vittoria</a:t>
            </a:r>
            <a:r>
              <a:rPr dirty="0" lang="en-IN" smtClean="0"/>
              <a:t> reveals herself throughout the play to be independent, strong, intelligent, and logical.</a:t>
            </a:r>
          </a:p>
          <a:p>
            <a:r>
              <a:rPr dirty="0" lang="en-IN" smtClean="0"/>
              <a:t> This is nowhere truer than in the scene in which she is on trial for murder and adultery. </a:t>
            </a:r>
            <a:endParaRPr dirty="0"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27" name="Title 1"/>
          <p:cNvSpPr>
            <a:spLocks noGrp="1"/>
          </p:cNvSpPr>
          <p:nvPr>
            <p:ph type="title"/>
          </p:nvPr>
        </p:nvSpPr>
        <p:spPr>
          <a:xfrm rot="814266" flipV="1">
            <a:off x="636478" y="-1692039"/>
            <a:ext cx="7567880" cy="265848"/>
          </a:xfrm>
        </p:spPr>
        <p:txBody>
          <a:bodyPr>
            <a:normAutofit fontScale="90000"/>
          </a:bodyPr>
          <a:p>
            <a:endParaRPr lang="en-IN"/>
          </a:p>
        </p:txBody>
      </p:sp>
      <p:sp>
        <p:nvSpPr>
          <p:cNvPr id="1048628" name="Content Placeholder 2"/>
          <p:cNvSpPr>
            <a:spLocks noGrp="1"/>
          </p:cNvSpPr>
          <p:nvPr>
            <p:ph idx="1"/>
          </p:nvPr>
        </p:nvSpPr>
        <p:spPr/>
        <p:txBody>
          <a:bodyPr>
            <a:normAutofit fontScale="96154" lnSpcReduction="20000"/>
          </a:bodyPr>
          <a:p>
            <a:r>
              <a:rPr dirty="0" lang="en-IN" smtClean="0"/>
              <a:t>Rather than acquiesce to the judge, she demands her rights, asserting that it is wrong for her accuser to also be her judge.</a:t>
            </a:r>
          </a:p>
          <a:p>
            <a:r>
              <a:rPr dirty="0" lang="en-IN" smtClean="0"/>
              <a:t> Although she fares well in this scene, she is unable to find justice in the courts.</a:t>
            </a:r>
          </a:p>
          <a:p>
            <a:r>
              <a:rPr dirty="0" lang="en-IN" smtClean="0"/>
              <a:t> Despite there being no proof of her role in the murders, she is found guilty of adultery and sentenced to a house for penitent prostitutes. </a:t>
            </a:r>
          </a:p>
          <a:p>
            <a:r>
              <a:rPr dirty="0" lang="en-IN" smtClean="0"/>
              <a:t>She escapes from there with the help of </a:t>
            </a:r>
            <a:r>
              <a:rPr dirty="0" lang="en-IN" err="1" smtClean="0"/>
              <a:t>Bracciano</a:t>
            </a:r>
            <a:r>
              <a:rPr dirty="0" lang="en-IN" smtClean="0"/>
              <a:t>, and she flees with her lover to Padua. There they marry and are subsequently murdered themselves.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29" name="Title 1"/>
          <p:cNvSpPr>
            <a:spLocks noGrp="1"/>
          </p:cNvSpPr>
          <p:nvPr>
            <p:ph type="title"/>
          </p:nvPr>
        </p:nvSpPr>
        <p:spPr>
          <a:xfrm>
            <a:off x="457200" y="-1547780"/>
            <a:ext cx="7239000" cy="736584"/>
          </a:xfrm>
        </p:spPr>
        <p:txBody>
          <a:bodyPr/>
          <a:p>
            <a:endParaRPr lang="en-IN"/>
          </a:p>
        </p:txBody>
      </p:sp>
      <p:sp>
        <p:nvSpPr>
          <p:cNvPr id="1048630" name="Content Placeholder 2"/>
          <p:cNvSpPr>
            <a:spLocks noGrp="1"/>
          </p:cNvSpPr>
          <p:nvPr>
            <p:ph idx="1"/>
          </p:nvPr>
        </p:nvSpPr>
        <p:spPr/>
        <p:txBody>
          <a:bodyPr>
            <a:normAutofit fontScale="84615" lnSpcReduction="20000"/>
          </a:bodyPr>
          <a:p>
            <a:r>
              <a:rPr dirty="0" lang="en-IN" smtClean="0"/>
              <a:t>In the past, </a:t>
            </a:r>
            <a:r>
              <a:rPr dirty="0" lang="en-IN" err="1" smtClean="0"/>
              <a:t>Vittoria's</a:t>
            </a:r>
            <a:r>
              <a:rPr dirty="0" lang="en-IN" smtClean="0"/>
              <a:t> character has been read as villainous; she has been portrayed as an evil temptress.</a:t>
            </a:r>
          </a:p>
          <a:p>
            <a:r>
              <a:rPr b="1" dirty="0" i="1" lang="en-IN" err="1" smtClean="0"/>
              <a:t>Camillo</a:t>
            </a:r>
            <a:endParaRPr b="1" dirty="0" lang="en-IN" smtClean="0"/>
          </a:p>
          <a:p>
            <a:r>
              <a:rPr dirty="0" lang="en-IN" err="1" smtClean="0"/>
              <a:t>Camillo</a:t>
            </a:r>
            <a:r>
              <a:rPr dirty="0" lang="en-IN" smtClean="0"/>
              <a:t> is </a:t>
            </a:r>
            <a:r>
              <a:rPr dirty="0" lang="en-IN" err="1" smtClean="0"/>
              <a:t>Vittoria's</a:t>
            </a:r>
            <a:r>
              <a:rPr dirty="0" lang="en-IN" smtClean="0"/>
              <a:t> first husband. </a:t>
            </a:r>
          </a:p>
          <a:p>
            <a:r>
              <a:rPr dirty="0" lang="en-IN" smtClean="0"/>
              <a:t>He is also a cousin to the Cardinal </a:t>
            </a:r>
            <a:r>
              <a:rPr dirty="0" lang="en-IN" err="1" smtClean="0"/>
              <a:t>Monticelso</a:t>
            </a:r>
            <a:r>
              <a:rPr dirty="0" lang="en-IN" smtClean="0"/>
              <a:t>. </a:t>
            </a:r>
            <a:r>
              <a:rPr dirty="0" lang="en-IN" err="1" smtClean="0"/>
              <a:t>Camillo</a:t>
            </a:r>
            <a:r>
              <a:rPr dirty="0" lang="en-IN" smtClean="0"/>
              <a:t> is portrayed as a weak, older, impotent man.</a:t>
            </a:r>
          </a:p>
          <a:p>
            <a:r>
              <a:rPr dirty="0" lang="en-IN" smtClean="0"/>
              <a:t> He tells both </a:t>
            </a:r>
            <a:r>
              <a:rPr dirty="0" lang="en-IN" err="1" smtClean="0"/>
              <a:t>Bracciano</a:t>
            </a:r>
            <a:r>
              <a:rPr dirty="0" lang="en-IN" smtClean="0"/>
              <a:t> and </a:t>
            </a:r>
            <a:r>
              <a:rPr dirty="0" lang="en-IN" err="1" smtClean="0"/>
              <a:t>Flamineo</a:t>
            </a:r>
            <a:r>
              <a:rPr dirty="0" lang="en-IN" smtClean="0"/>
              <a:t> that it has been a very long time since he has been in bed with his wife.</a:t>
            </a:r>
          </a:p>
          <a:p>
            <a:r>
              <a:rPr dirty="0" lang="en-IN" smtClean="0"/>
              <a:t> In short, </a:t>
            </a:r>
            <a:r>
              <a:rPr dirty="0" lang="en-IN" err="1" smtClean="0"/>
              <a:t>Camillo</a:t>
            </a:r>
            <a:r>
              <a:rPr dirty="0" lang="en-IN" smtClean="0"/>
              <a:t> is the stereotypical cuckold of Renaissance theatre. </a:t>
            </a:r>
          </a:p>
          <a:p>
            <a:r>
              <a:rPr dirty="0" lang="en-IN" smtClean="0"/>
              <a:t>As the result of a plot between </a:t>
            </a:r>
            <a:r>
              <a:rPr dirty="0" lang="en-IN" err="1" smtClean="0"/>
              <a:t>Flamineo</a:t>
            </a:r>
            <a:r>
              <a:rPr dirty="0" lang="en-IN" smtClean="0"/>
              <a:t> and </a:t>
            </a:r>
            <a:r>
              <a:rPr dirty="0" lang="en-IN" err="1" smtClean="0"/>
              <a:t>Brachiano</a:t>
            </a:r>
            <a:r>
              <a:rPr dirty="0" lang="en-IN" smtClean="0"/>
              <a:t>, he is murdered while vaulting with </a:t>
            </a:r>
            <a:r>
              <a:rPr dirty="0" lang="en-IN" err="1" smtClean="0"/>
              <a:t>Brachiano</a:t>
            </a:r>
            <a:r>
              <a:rPr dirty="0" lang="en-IN" smtClean="0"/>
              <a:t>.</a:t>
            </a:r>
          </a:p>
          <a:p>
            <a:pPr>
              <a:buNone/>
            </a:pPr>
            <a:endParaRPr dirty="0" lang="en-IN" smtClean="0"/>
          </a:p>
          <a:p>
            <a:endParaRPr dirty="0" lang="en-IN" smtClean="0"/>
          </a:p>
          <a:p>
            <a:endParaRPr dirty="0"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31" name="Title 1"/>
          <p:cNvSpPr>
            <a:spLocks noGrp="1"/>
          </p:cNvSpPr>
          <p:nvPr>
            <p:ph type="title"/>
          </p:nvPr>
        </p:nvSpPr>
        <p:spPr>
          <a:xfrm>
            <a:off x="457200" y="-3785273"/>
            <a:ext cx="7239000" cy="3172957"/>
          </a:xfrm>
        </p:spPr>
        <p:txBody>
          <a:bodyPr/>
          <a:p>
            <a:endParaRPr lang="en-IN"/>
          </a:p>
        </p:txBody>
      </p:sp>
      <p:sp>
        <p:nvSpPr>
          <p:cNvPr id="1048632" name="Content Placeholder 2"/>
          <p:cNvSpPr>
            <a:spLocks noGrp="1"/>
          </p:cNvSpPr>
          <p:nvPr>
            <p:ph idx="1"/>
          </p:nvPr>
        </p:nvSpPr>
        <p:spPr/>
        <p:txBody>
          <a:bodyPr>
            <a:normAutofit fontScale="96154" lnSpcReduction="10000"/>
          </a:bodyPr>
          <a:p>
            <a:r>
              <a:rPr b="1" dirty="0" i="1" lang="en-IN" err="1" smtClean="0"/>
              <a:t>Flamineo</a:t>
            </a:r>
            <a:endParaRPr b="1" dirty="0" lang="en-IN" smtClean="0"/>
          </a:p>
          <a:p>
            <a:r>
              <a:rPr dirty="0" lang="en-IN" err="1" smtClean="0"/>
              <a:t>Flamineo</a:t>
            </a:r>
            <a:r>
              <a:rPr dirty="0" lang="en-IN" smtClean="0"/>
              <a:t> is </a:t>
            </a:r>
            <a:r>
              <a:rPr dirty="0" lang="en-IN" err="1" smtClean="0"/>
              <a:t>Vittoria's</a:t>
            </a:r>
            <a:r>
              <a:rPr dirty="0" lang="en-IN" smtClean="0"/>
              <a:t> brother and Cornelia's son.</a:t>
            </a:r>
          </a:p>
          <a:p>
            <a:r>
              <a:rPr dirty="0" lang="en-IN" smtClean="0"/>
              <a:t> He is a scoundrel in every sense of the word.</a:t>
            </a:r>
          </a:p>
          <a:p>
            <a:r>
              <a:rPr dirty="0" lang="en-IN" smtClean="0"/>
              <a:t> He serves as procurer of his sister for </a:t>
            </a:r>
            <a:r>
              <a:rPr dirty="0" lang="en-IN" err="1" smtClean="0"/>
              <a:t>Bracciano</a:t>
            </a:r>
            <a:r>
              <a:rPr dirty="0" lang="en-IN" smtClean="0"/>
              <a:t> and engages in a series of despicable acts to further his own career.</a:t>
            </a:r>
          </a:p>
          <a:p>
            <a:r>
              <a:rPr dirty="0" lang="en-IN" smtClean="0"/>
              <a:t> When his mother confronts him about his many evil deeds, he treats her very badly, rejecting both what she says to him as well as her motherly role in trying to help him. Further, </a:t>
            </a:r>
            <a:r>
              <a:rPr dirty="0" lang="en-IN" err="1" smtClean="0"/>
              <a:t>Flamineo</a:t>
            </a:r>
            <a:r>
              <a:rPr dirty="0" lang="en-IN" smtClean="0"/>
              <a:t> is utterly immoral;</a:t>
            </a:r>
          </a:p>
          <a:p>
            <a:endParaRPr dirty="0"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65" name=""/>
        <p:cNvGrpSpPr/>
        <p:nvPr/>
      </p:nvGrpSpPr>
      <p:grpSpPr>
        <a:xfrm>
          <a:off x="0" y="0"/>
          <a:ext cx="0" cy="0"/>
          <a:chOff x="0" y="0"/>
          <a:chExt cx="0" cy="0"/>
        </a:xfrm>
      </p:grpSpPr>
      <p:sp>
        <p:nvSpPr>
          <p:cNvPr id="1048633" name="Title 1"/>
          <p:cNvSpPr>
            <a:spLocks noGrp="1"/>
          </p:cNvSpPr>
          <p:nvPr>
            <p:ph type="title"/>
          </p:nvPr>
        </p:nvSpPr>
        <p:spPr>
          <a:xfrm>
            <a:off x="651760" y="-4129005"/>
            <a:ext cx="7239000" cy="3198899"/>
          </a:xfrm>
        </p:spPr>
        <p:txBody>
          <a:bodyPr/>
          <a:p>
            <a:endParaRPr lang="en-IN"/>
          </a:p>
        </p:txBody>
      </p:sp>
      <p:sp>
        <p:nvSpPr>
          <p:cNvPr id="1048634" name="Content Placeholder 2"/>
          <p:cNvSpPr>
            <a:spLocks noGrp="1"/>
          </p:cNvSpPr>
          <p:nvPr>
            <p:ph idx="1"/>
          </p:nvPr>
        </p:nvSpPr>
        <p:spPr/>
        <p:txBody>
          <a:bodyPr>
            <a:normAutofit lnSpcReduction="10000"/>
          </a:bodyPr>
          <a:p>
            <a:r>
              <a:rPr dirty="0" lang="en-IN" smtClean="0"/>
              <a:t>he will do anything, anytime, to advance himself, regardless of the cost to others, even members of his own family.</a:t>
            </a:r>
          </a:p>
          <a:p>
            <a:r>
              <a:rPr dirty="0" lang="en-IN" smtClean="0"/>
              <a:t> He is a parasite, depending initially on </a:t>
            </a:r>
            <a:r>
              <a:rPr dirty="0" lang="en-IN" err="1" smtClean="0"/>
              <a:t>Vittoria's</a:t>
            </a:r>
            <a:r>
              <a:rPr dirty="0" lang="en-IN" smtClean="0"/>
              <a:t> husband for his upkeep and later on </a:t>
            </a:r>
            <a:r>
              <a:rPr dirty="0" lang="en-IN" err="1" smtClean="0"/>
              <a:t>Bracciano</a:t>
            </a:r>
            <a:r>
              <a:rPr dirty="0" lang="en-IN" smtClean="0"/>
              <a:t>.</a:t>
            </a:r>
          </a:p>
          <a:p>
            <a:r>
              <a:rPr dirty="0" lang="en-IN" smtClean="0"/>
              <a:t> He ultimately betrays </a:t>
            </a:r>
            <a:r>
              <a:rPr dirty="0" lang="en-IN" err="1" smtClean="0"/>
              <a:t>Bracciano</a:t>
            </a:r>
            <a:r>
              <a:rPr dirty="0" lang="en-IN" smtClean="0"/>
              <a:t> and murders his own brother. </a:t>
            </a:r>
          </a:p>
          <a:p>
            <a:r>
              <a:rPr dirty="0" lang="en-IN" smtClean="0"/>
              <a:t>There is nothing redeeming about </a:t>
            </a:r>
            <a:r>
              <a:rPr dirty="0" lang="en-IN" err="1" smtClean="0"/>
              <a:t>Flamineo</a:t>
            </a:r>
            <a:r>
              <a:rPr dirty="0" lang="en-IN" smtClean="0"/>
              <a:t>; some critics have argued that it is he who is the "white devil" of the title rather than </a:t>
            </a:r>
            <a:r>
              <a:rPr dirty="0" lang="en-IN" err="1" smtClean="0"/>
              <a:t>Vittoria</a:t>
            </a:r>
            <a:r>
              <a:rPr dirty="0" lang="en-IN" smtClean="0"/>
              <a:t>.</a:t>
            </a:r>
          </a:p>
          <a:p>
            <a:endParaRPr dirty="0" lang="en-IN" smtClean="0"/>
          </a:p>
          <a:p>
            <a:endParaRPr dirty="0"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596" name="Title 1"/>
          <p:cNvSpPr>
            <a:spLocks noGrp="1"/>
          </p:cNvSpPr>
          <p:nvPr>
            <p:ph type="title"/>
          </p:nvPr>
        </p:nvSpPr>
        <p:spPr/>
        <p:txBody>
          <a:bodyPr/>
          <a:p>
            <a:r>
              <a:rPr dirty="0" lang="en-IN" smtClean="0"/>
              <a:t>full original title:</a:t>
            </a:r>
            <a:endParaRPr dirty="0" lang="en-IN"/>
          </a:p>
        </p:txBody>
      </p:sp>
      <p:sp>
        <p:nvSpPr>
          <p:cNvPr id="1048597" name="Content Placeholder 2"/>
          <p:cNvSpPr>
            <a:spLocks noGrp="1"/>
          </p:cNvSpPr>
          <p:nvPr>
            <p:ph idx="1"/>
          </p:nvPr>
        </p:nvSpPr>
        <p:spPr/>
        <p:txBody>
          <a:bodyPr>
            <a:normAutofit/>
          </a:bodyPr>
          <a:p>
            <a:pPr algn="just"/>
            <a:r>
              <a:rPr dirty="0" sz="3600" lang="en-IN" smtClean="0"/>
              <a:t>The </a:t>
            </a:r>
            <a:r>
              <a:rPr b="1" dirty="0" sz="3600" lang="en-IN" smtClean="0"/>
              <a:t>White</a:t>
            </a:r>
            <a:r>
              <a:rPr dirty="0" sz="3600" lang="en-IN" smtClean="0"/>
              <a:t> </a:t>
            </a:r>
            <a:r>
              <a:rPr dirty="0" sz="3600" lang="en-IN" err="1" smtClean="0"/>
              <a:t>Divel</a:t>
            </a:r>
            <a:r>
              <a:rPr dirty="0" sz="3600" lang="en-IN" smtClean="0"/>
              <a:t>; or, The Tragedy of Paulo Giordano </a:t>
            </a:r>
            <a:r>
              <a:rPr dirty="0" sz="3600" lang="en-IN" err="1" smtClean="0"/>
              <a:t>Ursini</a:t>
            </a:r>
            <a:r>
              <a:rPr dirty="0" sz="3600" lang="en-IN" smtClean="0"/>
              <a:t>, Duke of </a:t>
            </a:r>
            <a:r>
              <a:rPr dirty="0" sz="3600" lang="en-IN" err="1" smtClean="0"/>
              <a:t>Brachiano</a:t>
            </a:r>
            <a:r>
              <a:rPr dirty="0" sz="3600" lang="en-IN" smtClean="0"/>
              <a:t>. With The Life and Death of </a:t>
            </a:r>
            <a:r>
              <a:rPr dirty="0" sz="3600" lang="en-IN" err="1" smtClean="0"/>
              <a:t>Vittoria</a:t>
            </a:r>
            <a:r>
              <a:rPr dirty="0" sz="3600" lang="en-IN" smtClean="0"/>
              <a:t> </a:t>
            </a:r>
            <a:r>
              <a:rPr dirty="0" sz="3600" lang="en-IN" err="1" smtClean="0"/>
              <a:t>Corombona</a:t>
            </a:r>
            <a:r>
              <a:rPr dirty="0" sz="3600" lang="en-IN" smtClean="0"/>
              <a:t> the famous Venetian </a:t>
            </a:r>
            <a:r>
              <a:rPr dirty="0" sz="3600" lang="en-IN" err="1" smtClean="0"/>
              <a:t>Curtizan</a:t>
            </a:r>
            <a:r>
              <a:rPr dirty="0" sz="3600" lang="en-IN" smtClean="0"/>
              <a:t> </a:t>
            </a:r>
            <a:endParaRPr dirty="0" sz="3600" lang="en-IN"/>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66" name=""/>
        <p:cNvGrpSpPr/>
        <p:nvPr/>
      </p:nvGrpSpPr>
      <p:grpSpPr>
        <a:xfrm>
          <a:off x="0" y="0"/>
          <a:ext cx="0" cy="0"/>
          <a:chOff x="0" y="0"/>
          <a:chExt cx="0" cy="0"/>
        </a:xfrm>
      </p:grpSpPr>
      <p:sp>
        <p:nvSpPr>
          <p:cNvPr id="1048635" name="Title 1"/>
          <p:cNvSpPr>
            <a:spLocks noGrp="1"/>
          </p:cNvSpPr>
          <p:nvPr>
            <p:ph type="title"/>
          </p:nvPr>
        </p:nvSpPr>
        <p:spPr>
          <a:xfrm>
            <a:off x="457199" y="-1515354"/>
            <a:ext cx="7239000" cy="1143000"/>
          </a:xfrm>
        </p:spPr>
        <p:txBody>
          <a:bodyPr/>
          <a:p>
            <a:endParaRPr lang="en-IN"/>
          </a:p>
        </p:txBody>
      </p:sp>
      <p:sp>
        <p:nvSpPr>
          <p:cNvPr id="1048636" name="Content Placeholder 2"/>
          <p:cNvSpPr>
            <a:spLocks noGrp="1"/>
          </p:cNvSpPr>
          <p:nvPr>
            <p:ph idx="1"/>
          </p:nvPr>
        </p:nvSpPr>
        <p:spPr/>
        <p:txBody>
          <a:bodyPr>
            <a:normAutofit/>
          </a:bodyPr>
          <a:p>
            <a:r>
              <a:rPr b="1" dirty="0" i="1" lang="en-IN" smtClean="0"/>
              <a:t>Francisco de Medici</a:t>
            </a:r>
            <a:endParaRPr b="1" dirty="0" lang="en-IN" smtClean="0"/>
          </a:p>
          <a:p>
            <a:r>
              <a:rPr dirty="0" lang="en-IN" smtClean="0"/>
              <a:t>A member of the most powerful family in all Italy, Francisco, the Duke of Florence, is also Isabella's brother.</a:t>
            </a:r>
          </a:p>
          <a:p>
            <a:r>
              <a:rPr dirty="0" lang="en-IN" smtClean="0"/>
              <a:t> Consequently, when </a:t>
            </a:r>
            <a:r>
              <a:rPr dirty="0" lang="en-IN" err="1" smtClean="0"/>
              <a:t>Bracciano</a:t>
            </a:r>
            <a:r>
              <a:rPr dirty="0" lang="en-IN" smtClean="0"/>
              <a:t> has Isabella murdered and runs off with </a:t>
            </a:r>
            <a:r>
              <a:rPr dirty="0" lang="en-IN" err="1" smtClean="0"/>
              <a:t>Vittoria</a:t>
            </a:r>
            <a:r>
              <a:rPr dirty="0" lang="en-IN" smtClean="0"/>
              <a:t>, Francisco undertakes revenge.</a:t>
            </a:r>
          </a:p>
          <a:p>
            <a:r>
              <a:rPr dirty="0" lang="en-IN" smtClean="0"/>
              <a:t> He is also the most powerful civil authority in the play, working hand in hand with the church authority represented by Cardinal </a:t>
            </a:r>
            <a:r>
              <a:rPr dirty="0" lang="en-IN" err="1" smtClean="0"/>
              <a:t>Monticelso</a:t>
            </a:r>
            <a:r>
              <a:rPr dirty="0" lang="en-IN"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637" name="Title 1"/>
          <p:cNvSpPr>
            <a:spLocks noGrp="1"/>
          </p:cNvSpPr>
          <p:nvPr>
            <p:ph type="title"/>
          </p:nvPr>
        </p:nvSpPr>
        <p:spPr>
          <a:xfrm>
            <a:off x="645275" y="-2047163"/>
            <a:ext cx="7239000" cy="1143000"/>
          </a:xfrm>
        </p:spPr>
        <p:txBody>
          <a:bodyPr/>
          <a:p>
            <a:endParaRPr lang="en-IN"/>
          </a:p>
        </p:txBody>
      </p:sp>
      <p:sp>
        <p:nvSpPr>
          <p:cNvPr id="1048638" name="Content Placeholder 2"/>
          <p:cNvSpPr>
            <a:spLocks noGrp="1"/>
          </p:cNvSpPr>
          <p:nvPr>
            <p:ph idx="1"/>
          </p:nvPr>
        </p:nvSpPr>
        <p:spPr/>
        <p:txBody>
          <a:bodyPr/>
          <a:p>
            <a:r>
              <a:rPr dirty="0" lang="en-IN" smtClean="0"/>
              <a:t>Francisco is a man of few scruples, with plots as devious and dark as those of </a:t>
            </a:r>
            <a:r>
              <a:rPr dirty="0" lang="en-IN" err="1" smtClean="0"/>
              <a:t>Bracciano</a:t>
            </a:r>
            <a:r>
              <a:rPr dirty="0" lang="en-IN" smtClean="0"/>
              <a:t> and </a:t>
            </a:r>
            <a:r>
              <a:rPr dirty="0" lang="en-IN" err="1" smtClean="0"/>
              <a:t>Flamineo</a:t>
            </a:r>
            <a:r>
              <a:rPr dirty="0" lang="en-IN" smtClean="0"/>
              <a:t>. </a:t>
            </a:r>
          </a:p>
          <a:p>
            <a:r>
              <a:rPr dirty="0" lang="en-IN" smtClean="0"/>
              <a:t>He uses </a:t>
            </a:r>
            <a:r>
              <a:rPr dirty="0" lang="en-IN" err="1" smtClean="0"/>
              <a:t>Lodovico</a:t>
            </a:r>
            <a:r>
              <a:rPr dirty="0" lang="en-IN" smtClean="0"/>
              <a:t> to effect the revenge he himself seeks. </a:t>
            </a:r>
          </a:p>
          <a:p>
            <a:r>
              <a:rPr dirty="0" lang="en-IN" smtClean="0"/>
              <a:t>Late in the play he appears in disguise as </a:t>
            </a:r>
            <a:r>
              <a:rPr dirty="0" lang="en-IN" err="1" smtClean="0"/>
              <a:t>Mulinassar</a:t>
            </a:r>
            <a:r>
              <a:rPr dirty="0" lang="en-IN" smtClean="0"/>
              <a:t>, a Moor in service to </a:t>
            </a:r>
            <a:r>
              <a:rPr dirty="0" lang="en-IN" err="1" smtClean="0"/>
              <a:t>Bracciano</a:t>
            </a:r>
            <a:r>
              <a:rPr dirty="0" lang="en-IN" smtClean="0"/>
              <a:t>.</a:t>
            </a:r>
          </a:p>
          <a:p>
            <a:r>
              <a:rPr dirty="0" lang="en-IN" smtClean="0"/>
              <a:t> Through a liaison with </a:t>
            </a:r>
            <a:r>
              <a:rPr dirty="0" lang="en-IN" err="1" smtClean="0"/>
              <a:t>Zanche</a:t>
            </a:r>
            <a:r>
              <a:rPr dirty="0" lang="en-IN" smtClean="0"/>
              <a:t>, he learns vital information about the earlier murders that ultimately leads to the deaths of most of the characters.</a:t>
            </a:r>
          </a:p>
          <a:p>
            <a:endParaRPr dirty="0" lang="en-IN" smtClean="0"/>
          </a:p>
          <a:p>
            <a:endParaRPr dirty="0"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639" name="Title 1"/>
          <p:cNvSpPr>
            <a:spLocks noGrp="1"/>
          </p:cNvSpPr>
          <p:nvPr>
            <p:ph type="title"/>
          </p:nvPr>
        </p:nvSpPr>
        <p:spPr>
          <a:xfrm>
            <a:off x="457200" y="-1142999"/>
            <a:ext cx="7239000" cy="1143000"/>
          </a:xfrm>
        </p:spPr>
        <p:txBody>
          <a:bodyPr/>
          <a:p>
            <a:endParaRPr lang="en-IN"/>
          </a:p>
        </p:txBody>
      </p:sp>
      <p:sp>
        <p:nvSpPr>
          <p:cNvPr id="1048640" name="Content Placeholder 2"/>
          <p:cNvSpPr>
            <a:spLocks noGrp="1"/>
          </p:cNvSpPr>
          <p:nvPr>
            <p:ph idx="1"/>
          </p:nvPr>
        </p:nvSpPr>
        <p:spPr/>
        <p:txBody>
          <a:bodyPr>
            <a:normAutofit/>
          </a:bodyPr>
          <a:p>
            <a:r>
              <a:rPr b="1" dirty="0" i="1" lang="en-IN" smtClean="0"/>
              <a:t>Cardinal </a:t>
            </a:r>
            <a:r>
              <a:rPr b="1" dirty="0" i="1" lang="en-IN" err="1" smtClean="0"/>
              <a:t>Monticelso</a:t>
            </a:r>
            <a:endParaRPr b="1" dirty="0" lang="en-IN" smtClean="0"/>
          </a:p>
          <a:p>
            <a:r>
              <a:rPr dirty="0" lang="en-IN" smtClean="0"/>
              <a:t>Cardinal </a:t>
            </a:r>
            <a:r>
              <a:rPr dirty="0" lang="en-IN" err="1" smtClean="0"/>
              <a:t>Monticelso</a:t>
            </a:r>
            <a:r>
              <a:rPr dirty="0" lang="en-IN" smtClean="0"/>
              <a:t> is the most powerful church figure in the play.</a:t>
            </a:r>
          </a:p>
          <a:p>
            <a:r>
              <a:rPr dirty="0" lang="en-IN" smtClean="0"/>
              <a:t> His role is significant in that he is both accuser and judge of </a:t>
            </a:r>
            <a:r>
              <a:rPr dirty="0" lang="en-IN" err="1" smtClean="0"/>
              <a:t>Vittoria</a:t>
            </a:r>
            <a:r>
              <a:rPr dirty="0" lang="en-IN" smtClean="0"/>
              <a:t> during her trial for the murder of her husband and Isabella.</a:t>
            </a:r>
          </a:p>
          <a:p>
            <a:r>
              <a:rPr dirty="0" lang="en-IN" smtClean="0"/>
              <a:t> He is unable to convict her of either murder, but he does punish her for committing adultery by sentencing her to a house for penitent prostitutes. </a:t>
            </a:r>
            <a:endParaRPr dirty="0"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641" name="Title 1"/>
          <p:cNvSpPr>
            <a:spLocks noGrp="1"/>
          </p:cNvSpPr>
          <p:nvPr>
            <p:ph type="title"/>
          </p:nvPr>
        </p:nvSpPr>
        <p:spPr>
          <a:xfrm>
            <a:off x="820378" y="-2231039"/>
            <a:ext cx="7239000" cy="1143000"/>
          </a:xfrm>
        </p:spPr>
        <p:txBody>
          <a:bodyPr/>
          <a:p>
            <a:endParaRPr lang="en-IN"/>
          </a:p>
        </p:txBody>
      </p:sp>
      <p:sp>
        <p:nvSpPr>
          <p:cNvPr id="1048642" name="Content Placeholder 2"/>
          <p:cNvSpPr>
            <a:spLocks noGrp="1"/>
          </p:cNvSpPr>
          <p:nvPr>
            <p:ph idx="1"/>
          </p:nvPr>
        </p:nvSpPr>
        <p:spPr/>
        <p:txBody>
          <a:bodyPr/>
          <a:p>
            <a:r>
              <a:rPr dirty="0" lang="en-IN" err="1" smtClean="0"/>
              <a:t>Monticelso</a:t>
            </a:r>
            <a:r>
              <a:rPr dirty="0" lang="en-IN" smtClean="0"/>
              <a:t> later becomes Pope </a:t>
            </a:r>
            <a:r>
              <a:rPr dirty="0" lang="en-IN" smtClean="0">
                <a:hlinkClick r:id="rId1"/>
              </a:rPr>
              <a:t>Paul IV</a:t>
            </a:r>
            <a:r>
              <a:rPr dirty="0" lang="en-IN" smtClean="0"/>
              <a:t>; as such, he has the power to excommunicate both </a:t>
            </a:r>
            <a:r>
              <a:rPr dirty="0" lang="en-IN" err="1" smtClean="0"/>
              <a:t>Vittoria</a:t>
            </a:r>
            <a:r>
              <a:rPr dirty="0" lang="en-IN" smtClean="0"/>
              <a:t> and </a:t>
            </a:r>
            <a:r>
              <a:rPr dirty="0" lang="en-IN" err="1" smtClean="0"/>
              <a:t>Bracciano</a:t>
            </a:r>
            <a:r>
              <a:rPr dirty="0" lang="en-IN" smtClean="0"/>
              <a:t>. </a:t>
            </a:r>
          </a:p>
          <a:p>
            <a:r>
              <a:rPr dirty="0" lang="en-IN" smtClean="0"/>
              <a:t>He also plots with Francisco to effect revenge on </a:t>
            </a:r>
            <a:r>
              <a:rPr dirty="0" lang="en-IN" err="1" smtClean="0"/>
              <a:t>Bracciano</a:t>
            </a:r>
            <a:r>
              <a:rPr dirty="0" lang="en-IN" smtClean="0"/>
              <a:t>, </a:t>
            </a:r>
            <a:r>
              <a:rPr dirty="0" lang="en-IN" err="1" smtClean="0"/>
              <a:t>Flamineo</a:t>
            </a:r>
            <a:r>
              <a:rPr dirty="0" lang="en-IN" smtClean="0"/>
              <a:t>, and </a:t>
            </a:r>
            <a:r>
              <a:rPr dirty="0" lang="en-IN" err="1" smtClean="0"/>
              <a:t>Vittoria</a:t>
            </a:r>
            <a:r>
              <a:rPr dirty="0" lang="en-IN" smtClean="0"/>
              <a:t>.</a:t>
            </a:r>
          </a:p>
          <a:p>
            <a:endParaRPr dirty="0" lang="en-IN"/>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643" name="Title 1"/>
          <p:cNvSpPr>
            <a:spLocks noGrp="1"/>
          </p:cNvSpPr>
          <p:nvPr>
            <p:ph type="title"/>
          </p:nvPr>
        </p:nvSpPr>
        <p:spPr>
          <a:xfrm>
            <a:off x="457199" y="-2086076"/>
            <a:ext cx="7239000" cy="1143000"/>
          </a:xfrm>
        </p:spPr>
        <p:txBody>
          <a:bodyPr/>
          <a:p>
            <a:endParaRPr lang="en-IN"/>
          </a:p>
        </p:txBody>
      </p:sp>
      <p:sp>
        <p:nvSpPr>
          <p:cNvPr id="1048644" name="Content Placeholder 2"/>
          <p:cNvSpPr>
            <a:spLocks noGrp="1"/>
          </p:cNvSpPr>
          <p:nvPr>
            <p:ph idx="1"/>
          </p:nvPr>
        </p:nvSpPr>
        <p:spPr/>
        <p:txBody>
          <a:bodyPr>
            <a:normAutofit fontScale="96154" lnSpcReduction="10000"/>
          </a:bodyPr>
          <a:p>
            <a:r>
              <a:rPr b="1" dirty="0" i="1" lang="en-IN" smtClean="0"/>
              <a:t>Cornelia</a:t>
            </a:r>
            <a:endParaRPr b="1" dirty="0" lang="en-IN" smtClean="0"/>
          </a:p>
          <a:p>
            <a:r>
              <a:rPr dirty="0" lang="en-IN" smtClean="0"/>
              <a:t>Cornelia is mother to </a:t>
            </a:r>
            <a:r>
              <a:rPr dirty="0" lang="en-IN" err="1" smtClean="0"/>
              <a:t>Vittoria</a:t>
            </a:r>
            <a:r>
              <a:rPr dirty="0" lang="en-IN" smtClean="0"/>
              <a:t>, </a:t>
            </a:r>
            <a:r>
              <a:rPr dirty="0" lang="en-IN" err="1" smtClean="0"/>
              <a:t>Flamineo</a:t>
            </a:r>
            <a:r>
              <a:rPr dirty="0" lang="en-IN" smtClean="0"/>
              <a:t>, and Marcello. </a:t>
            </a:r>
          </a:p>
          <a:p>
            <a:r>
              <a:rPr dirty="0" lang="en-IN" smtClean="0"/>
              <a:t>Her role in the play, while small, is pivotal. She is the moral voice of the play, confronting </a:t>
            </a:r>
            <a:r>
              <a:rPr dirty="0" lang="en-IN" err="1" smtClean="0"/>
              <a:t>Flamineo</a:t>
            </a:r>
            <a:r>
              <a:rPr dirty="0" lang="en-IN" smtClean="0"/>
              <a:t>, </a:t>
            </a:r>
            <a:r>
              <a:rPr dirty="0" lang="en-IN" err="1" smtClean="0"/>
              <a:t>Bracciano</a:t>
            </a:r>
            <a:r>
              <a:rPr dirty="0" lang="en-IN" smtClean="0"/>
              <a:t>, and </a:t>
            </a:r>
            <a:r>
              <a:rPr dirty="0" lang="en-IN" err="1" smtClean="0"/>
              <a:t>Vittoria</a:t>
            </a:r>
            <a:r>
              <a:rPr dirty="0" lang="en-IN" smtClean="0"/>
              <a:t> in their tryst.</a:t>
            </a:r>
          </a:p>
          <a:p>
            <a:r>
              <a:rPr dirty="0" lang="en-IN" smtClean="0"/>
              <a:t> She says that she wishes her children had not been born.</a:t>
            </a:r>
          </a:p>
          <a:p>
            <a:r>
              <a:rPr dirty="0" lang="en-IN" smtClean="0"/>
              <a:t> </a:t>
            </a:r>
            <a:r>
              <a:rPr dirty="0" lang="en-IN" err="1" smtClean="0"/>
              <a:t>Bracciano</a:t>
            </a:r>
            <a:r>
              <a:rPr dirty="0" lang="en-IN" smtClean="0"/>
              <a:t> curses her and says that all the harm that will come will be because of her. </a:t>
            </a:r>
          </a:p>
          <a:p>
            <a:r>
              <a:rPr dirty="0" lang="en-IN" smtClean="0"/>
              <a:t>In the last act, after </a:t>
            </a:r>
            <a:r>
              <a:rPr dirty="0" lang="en-IN" err="1" smtClean="0"/>
              <a:t>Flamineo</a:t>
            </a:r>
            <a:r>
              <a:rPr dirty="0" lang="en-IN" smtClean="0"/>
              <a:t> murders his brother Marcello, Cornelia goes mad.</a:t>
            </a:r>
          </a:p>
          <a:p>
            <a:endParaRPr dirty="0" lang="en-IN"/>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45" name="Title 1"/>
          <p:cNvSpPr>
            <a:spLocks noGrp="1"/>
          </p:cNvSpPr>
          <p:nvPr>
            <p:ph type="title"/>
          </p:nvPr>
        </p:nvSpPr>
        <p:spPr>
          <a:xfrm>
            <a:off x="729584" y="-1839425"/>
            <a:ext cx="7239000" cy="1143000"/>
          </a:xfrm>
        </p:spPr>
        <p:txBody>
          <a:bodyPr/>
          <a:p>
            <a:endParaRPr lang="en-IN"/>
          </a:p>
        </p:txBody>
      </p:sp>
      <p:sp>
        <p:nvSpPr>
          <p:cNvPr id="1048646" name="Content Placeholder 2"/>
          <p:cNvSpPr>
            <a:spLocks noGrp="1"/>
          </p:cNvSpPr>
          <p:nvPr>
            <p:ph idx="1"/>
          </p:nvPr>
        </p:nvSpPr>
        <p:spPr/>
        <p:txBody>
          <a:bodyPr>
            <a:normAutofit fontScale="96154" lnSpcReduction="10000"/>
          </a:bodyPr>
          <a:p>
            <a:r>
              <a:rPr b="1" dirty="0" i="1" lang="en-IN" smtClean="0"/>
              <a:t>Marcello</a:t>
            </a:r>
            <a:endParaRPr b="1" dirty="0" lang="en-IN" smtClean="0"/>
          </a:p>
          <a:p>
            <a:r>
              <a:rPr dirty="0" lang="en-IN" smtClean="0"/>
              <a:t>Marcello is </a:t>
            </a:r>
            <a:r>
              <a:rPr dirty="0" lang="en-IN" err="1" smtClean="0"/>
              <a:t>Vittoria</a:t>
            </a:r>
            <a:r>
              <a:rPr dirty="0" lang="en-IN" smtClean="0"/>
              <a:t> and </a:t>
            </a:r>
            <a:r>
              <a:rPr dirty="0" lang="en-IN" err="1" smtClean="0"/>
              <a:t>Flamineo's</a:t>
            </a:r>
            <a:r>
              <a:rPr dirty="0" lang="en-IN" smtClean="0"/>
              <a:t> younger brother. </a:t>
            </a:r>
          </a:p>
          <a:p>
            <a:r>
              <a:rPr dirty="0" lang="en-IN" smtClean="0"/>
              <a:t>While his role in the play is not overly large, he provides a contrast to his brother. </a:t>
            </a:r>
          </a:p>
          <a:p>
            <a:r>
              <a:rPr dirty="0" lang="en-IN" smtClean="0"/>
              <a:t>His most important scenes in the play happen late; he insults </a:t>
            </a:r>
            <a:r>
              <a:rPr dirty="0" lang="en-IN" err="1" smtClean="0"/>
              <a:t>Zanche</a:t>
            </a:r>
            <a:r>
              <a:rPr dirty="0" lang="en-IN" smtClean="0"/>
              <a:t> and </a:t>
            </a:r>
            <a:r>
              <a:rPr dirty="0" lang="en-IN" err="1" smtClean="0"/>
              <a:t>Flamineo's</a:t>
            </a:r>
            <a:r>
              <a:rPr dirty="0" lang="en-IN" smtClean="0"/>
              <a:t> purported engagement to her. </a:t>
            </a:r>
          </a:p>
          <a:p>
            <a:r>
              <a:rPr dirty="0" lang="en-IN" smtClean="0"/>
              <a:t>This enrages </a:t>
            </a:r>
            <a:r>
              <a:rPr dirty="0" lang="en-IN" err="1" smtClean="0"/>
              <a:t>Flamineo</a:t>
            </a:r>
            <a:r>
              <a:rPr dirty="0" lang="en-IN" smtClean="0"/>
              <a:t> who challenges him to a fight.</a:t>
            </a:r>
          </a:p>
          <a:p>
            <a:r>
              <a:rPr dirty="0" lang="en-IN" smtClean="0"/>
              <a:t> Finally, </a:t>
            </a:r>
            <a:r>
              <a:rPr dirty="0" lang="en-IN" err="1" smtClean="0"/>
              <a:t>Flamineo</a:t>
            </a:r>
            <a:r>
              <a:rPr dirty="0" lang="en-IN" smtClean="0"/>
              <a:t> re-enters the scene and runs Marcello through with a sword, sending their mother into madness.</a:t>
            </a:r>
          </a:p>
          <a:p>
            <a:endParaRPr dirty="0" lang="en-I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47" name="Title 1"/>
          <p:cNvSpPr>
            <a:spLocks noGrp="1"/>
          </p:cNvSpPr>
          <p:nvPr>
            <p:ph type="title"/>
          </p:nvPr>
        </p:nvSpPr>
        <p:spPr>
          <a:xfrm>
            <a:off x="952500" y="-2062363"/>
            <a:ext cx="7239000" cy="1143000"/>
          </a:xfrm>
        </p:spPr>
        <p:txBody>
          <a:bodyPr/>
          <a:p>
            <a:endParaRPr lang="en-IN"/>
          </a:p>
        </p:txBody>
      </p:sp>
      <p:sp>
        <p:nvSpPr>
          <p:cNvPr id="1048648" name="Content Placeholder 2"/>
          <p:cNvSpPr>
            <a:spLocks noGrp="1"/>
          </p:cNvSpPr>
          <p:nvPr>
            <p:ph idx="1"/>
          </p:nvPr>
        </p:nvSpPr>
        <p:spPr/>
        <p:txBody>
          <a:bodyPr>
            <a:normAutofit fontScale="73077" lnSpcReduction="20000"/>
          </a:bodyPr>
          <a:p>
            <a:r>
              <a:rPr b="1" dirty="0" i="1" lang="en-IN" smtClean="0"/>
              <a:t>Count </a:t>
            </a:r>
            <a:r>
              <a:rPr b="1" dirty="0" i="1" lang="en-IN" err="1" smtClean="0"/>
              <a:t>Lodovico</a:t>
            </a:r>
            <a:endParaRPr b="1" dirty="0" lang="en-IN" smtClean="0"/>
          </a:p>
          <a:p>
            <a:r>
              <a:rPr dirty="0" lang="en-IN" err="1" smtClean="0"/>
              <a:t>Lodovico</a:t>
            </a:r>
            <a:r>
              <a:rPr dirty="0" lang="en-IN" smtClean="0"/>
              <a:t> is the first character to speak in </a:t>
            </a:r>
            <a:r>
              <a:rPr dirty="0" i="1" lang="en-IN" smtClean="0"/>
              <a:t>The White Devil</a:t>
            </a:r>
            <a:r>
              <a:rPr dirty="0" lang="en-IN" smtClean="0"/>
              <a:t>. He has just been banished and sets the atmosphere for the entire play.</a:t>
            </a:r>
          </a:p>
          <a:p>
            <a:r>
              <a:rPr dirty="0" lang="en-IN" smtClean="0"/>
              <a:t> He is a cynical, self-serving man. Later in the play, he is allowed to return, and he announces that he was in love with the murdered Isabella. </a:t>
            </a:r>
          </a:p>
          <a:p>
            <a:r>
              <a:rPr dirty="0" lang="en-IN" smtClean="0"/>
              <a:t>Consequently, he undertakes the revenge for her death, acting on behalf of Francisco and </a:t>
            </a:r>
            <a:r>
              <a:rPr dirty="0" lang="en-IN" err="1" smtClean="0"/>
              <a:t>Monticelso</a:t>
            </a:r>
            <a:r>
              <a:rPr dirty="0" lang="en-IN" smtClean="0"/>
              <a:t>. </a:t>
            </a:r>
          </a:p>
          <a:p>
            <a:r>
              <a:rPr dirty="0" lang="en-IN" smtClean="0"/>
              <a:t>In the last act, </a:t>
            </a:r>
            <a:r>
              <a:rPr dirty="0" lang="en-IN" err="1" smtClean="0"/>
              <a:t>Lodovico</a:t>
            </a:r>
            <a:r>
              <a:rPr dirty="0" lang="en-IN" smtClean="0"/>
              <a:t>, disguised as a Capuchin monk, comes to the household of </a:t>
            </a:r>
            <a:r>
              <a:rPr dirty="0" lang="en-IN" err="1" smtClean="0"/>
              <a:t>Bracciano</a:t>
            </a:r>
            <a:r>
              <a:rPr dirty="0" lang="en-IN" smtClean="0"/>
              <a:t> in Padua. </a:t>
            </a:r>
          </a:p>
          <a:p>
            <a:r>
              <a:rPr dirty="0" lang="en-IN" smtClean="0"/>
              <a:t>He sprinkles poison on </a:t>
            </a:r>
            <a:r>
              <a:rPr dirty="0" lang="en-IN" err="1" smtClean="0"/>
              <a:t>Bracciano's</a:t>
            </a:r>
            <a:r>
              <a:rPr dirty="0" lang="en-IN" smtClean="0"/>
              <a:t> helmet, thus killing him.</a:t>
            </a:r>
          </a:p>
          <a:p>
            <a:r>
              <a:rPr dirty="0" lang="en-IN" smtClean="0"/>
              <a:t> In addition, as the Capuchin monk, he pretends to offer last rites to </a:t>
            </a:r>
            <a:r>
              <a:rPr dirty="0" lang="en-IN" err="1" smtClean="0"/>
              <a:t>Bracciano</a:t>
            </a:r>
            <a:r>
              <a:rPr dirty="0" lang="en-IN" smtClean="0"/>
              <a:t>. Moments before </a:t>
            </a:r>
            <a:r>
              <a:rPr dirty="0" lang="en-IN" err="1" smtClean="0"/>
              <a:t>Bracciano's</a:t>
            </a:r>
            <a:r>
              <a:rPr dirty="0" lang="en-IN" smtClean="0"/>
              <a:t> death, however, </a:t>
            </a:r>
            <a:r>
              <a:rPr dirty="0" lang="en-IN" err="1" smtClean="0"/>
              <a:t>Lodovico</a:t>
            </a:r>
            <a:r>
              <a:rPr dirty="0" lang="en-IN" smtClean="0"/>
              <a:t> reveals himself, and </a:t>
            </a:r>
            <a:r>
              <a:rPr dirty="0" lang="en-IN" err="1" smtClean="0"/>
              <a:t>Bracciano</a:t>
            </a:r>
            <a:r>
              <a:rPr dirty="0" lang="en-IN" smtClean="0"/>
              <a:t> dies knowing he is eternally damned.</a:t>
            </a:r>
          </a:p>
          <a:p>
            <a:r>
              <a:rPr dirty="0" lang="en-IN" smtClean="0"/>
              <a:t> </a:t>
            </a:r>
            <a:r>
              <a:rPr dirty="0" lang="en-IN" err="1" smtClean="0"/>
              <a:t>Lodovico</a:t>
            </a:r>
            <a:r>
              <a:rPr dirty="0" lang="en-IN" smtClean="0"/>
              <a:t> also kills </a:t>
            </a:r>
            <a:r>
              <a:rPr dirty="0" lang="en-IN" err="1" smtClean="0"/>
              <a:t>Flamineo</a:t>
            </a:r>
            <a:r>
              <a:rPr dirty="0" lang="en-IN" smtClean="0"/>
              <a:t>, </a:t>
            </a:r>
            <a:r>
              <a:rPr dirty="0" lang="en-IN" err="1" smtClean="0"/>
              <a:t>Zanche</a:t>
            </a:r>
            <a:r>
              <a:rPr dirty="0" lang="en-IN" smtClean="0"/>
              <a:t>, and </a:t>
            </a:r>
            <a:r>
              <a:rPr dirty="0" lang="en-IN" err="1" smtClean="0"/>
              <a:t>Vittoria</a:t>
            </a:r>
            <a:r>
              <a:rPr dirty="0" lang="en-IN" smtClean="0"/>
              <a:t> in the final scene of the play before he himself is murdered in the presence of </a:t>
            </a:r>
            <a:r>
              <a:rPr dirty="0" lang="en-IN" err="1" smtClean="0"/>
              <a:t>Bracciano's</a:t>
            </a:r>
            <a:r>
              <a:rPr dirty="0" lang="en-IN" smtClean="0"/>
              <a:t> son.</a:t>
            </a:r>
          </a:p>
          <a:p>
            <a:endParaRPr dirty="0" lang="en-IN"/>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49" name="Title 1"/>
          <p:cNvSpPr>
            <a:spLocks noGrp="1"/>
          </p:cNvSpPr>
          <p:nvPr>
            <p:ph type="title"/>
          </p:nvPr>
        </p:nvSpPr>
        <p:spPr>
          <a:xfrm>
            <a:off x="457200" y="-2177958"/>
            <a:ext cx="7239000" cy="1143000"/>
          </a:xfrm>
        </p:spPr>
        <p:txBody>
          <a:bodyPr/>
          <a:p>
            <a:endParaRPr lang="en-IN"/>
          </a:p>
        </p:txBody>
      </p:sp>
      <p:sp>
        <p:nvSpPr>
          <p:cNvPr id="1048650" name="Content Placeholder 2"/>
          <p:cNvSpPr>
            <a:spLocks noGrp="1"/>
          </p:cNvSpPr>
          <p:nvPr>
            <p:ph idx="1"/>
          </p:nvPr>
        </p:nvSpPr>
        <p:spPr/>
        <p:txBody>
          <a:bodyPr>
            <a:normAutofit fontScale="88462" lnSpcReduction="10000"/>
          </a:bodyPr>
          <a:p>
            <a:r>
              <a:rPr dirty="0" lang="en-IN" smtClean="0"/>
              <a:t>ZANCHE:</a:t>
            </a:r>
          </a:p>
          <a:p>
            <a:pPr>
              <a:buNone/>
            </a:pPr>
            <a:r>
              <a:rPr dirty="0" lang="en-IN" smtClean="0"/>
              <a:t>			</a:t>
            </a:r>
            <a:r>
              <a:rPr dirty="0" lang="en-IN" err="1" smtClean="0"/>
              <a:t>Zanche</a:t>
            </a:r>
            <a:r>
              <a:rPr dirty="0" lang="en-IN" smtClean="0"/>
              <a:t> is </a:t>
            </a:r>
            <a:r>
              <a:rPr dirty="0" lang="en-IN" err="1" smtClean="0"/>
              <a:t>Vittoria's</a:t>
            </a:r>
            <a:r>
              <a:rPr dirty="0" lang="en-IN" smtClean="0"/>
              <a:t> Moorish maid. She is ill-treated by </a:t>
            </a:r>
            <a:r>
              <a:rPr dirty="0" lang="en-IN" err="1" smtClean="0"/>
              <a:t>Flamineo</a:t>
            </a:r>
            <a:r>
              <a:rPr dirty="0" lang="en-IN" smtClean="0"/>
              <a:t> who promises to marry her but who reneges. </a:t>
            </a:r>
          </a:p>
          <a:p>
            <a:r>
              <a:rPr dirty="0" lang="en-IN" smtClean="0"/>
              <a:t>She falls in love with Francisco, who is disguised as the Moor </a:t>
            </a:r>
            <a:r>
              <a:rPr dirty="0" lang="en-IN" err="1" smtClean="0"/>
              <a:t>Mulinassar</a:t>
            </a:r>
            <a:r>
              <a:rPr dirty="0" lang="en-IN" smtClean="0"/>
              <a:t>.</a:t>
            </a:r>
          </a:p>
          <a:p>
            <a:r>
              <a:rPr dirty="0" lang="en-IN" smtClean="0"/>
              <a:t> In order to win his </a:t>
            </a:r>
            <a:r>
              <a:rPr dirty="0" lang="en-IN" err="1" smtClean="0"/>
              <a:t>favor</a:t>
            </a:r>
            <a:r>
              <a:rPr dirty="0" lang="en-IN" smtClean="0"/>
              <a:t>, she reveals the details of the murders of Isabella and </a:t>
            </a:r>
            <a:r>
              <a:rPr dirty="0" lang="en-IN" err="1" smtClean="0"/>
              <a:t>Camillo</a:t>
            </a:r>
            <a:r>
              <a:rPr dirty="0" lang="en-IN" smtClean="0"/>
              <a:t>.</a:t>
            </a:r>
          </a:p>
          <a:p>
            <a:r>
              <a:rPr dirty="0" lang="en-IN" smtClean="0"/>
              <a:t> In the final scene, she reveals her quick thinking as she instructs </a:t>
            </a:r>
            <a:r>
              <a:rPr dirty="0" lang="en-IN" err="1" smtClean="0"/>
              <a:t>Flamineo</a:t>
            </a:r>
            <a:r>
              <a:rPr dirty="0" lang="en-IN" smtClean="0"/>
              <a:t> to kill himself first, so that she and </a:t>
            </a:r>
            <a:r>
              <a:rPr dirty="0" lang="en-IN" err="1" smtClean="0"/>
              <a:t>Vittoria</a:t>
            </a:r>
            <a:r>
              <a:rPr dirty="0" lang="en-IN" smtClean="0"/>
              <a:t> will know how to do it.</a:t>
            </a:r>
          </a:p>
          <a:p>
            <a:r>
              <a:rPr dirty="0" lang="en-IN" smtClean="0"/>
              <a:t> Unfortunately, both </a:t>
            </a:r>
            <a:r>
              <a:rPr dirty="0" lang="en-IN" err="1" smtClean="0"/>
              <a:t>Zanche</a:t>
            </a:r>
            <a:r>
              <a:rPr dirty="0" lang="en-IN" smtClean="0"/>
              <a:t> and </a:t>
            </a:r>
            <a:r>
              <a:rPr dirty="0" lang="en-IN" err="1" smtClean="0"/>
              <a:t>Vittoria</a:t>
            </a:r>
            <a:r>
              <a:rPr dirty="0" lang="en-IN" smtClean="0"/>
              <a:t> are fooled by </a:t>
            </a:r>
            <a:r>
              <a:rPr dirty="0" lang="en-IN" err="1" smtClean="0"/>
              <a:t>Flamineo's</a:t>
            </a:r>
            <a:r>
              <a:rPr dirty="0" lang="en-IN" smtClean="0"/>
              <a:t> faked suicide, and both women as well as </a:t>
            </a:r>
            <a:r>
              <a:rPr dirty="0" lang="en-IN" err="1" smtClean="0"/>
              <a:t>Flamineo</a:t>
            </a:r>
            <a:r>
              <a:rPr dirty="0" lang="en-IN" smtClean="0"/>
              <a:t> are killed by </a:t>
            </a:r>
            <a:r>
              <a:rPr dirty="0" lang="en-IN" err="1" smtClean="0"/>
              <a:t>Lodovico</a:t>
            </a:r>
            <a:r>
              <a:rPr dirty="0" lang="en-IN" smtClean="0"/>
              <a:t>.</a:t>
            </a:r>
            <a:endParaRPr dirty="0"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01" name="Title 1"/>
          <p:cNvSpPr>
            <a:spLocks noGrp="1"/>
          </p:cNvSpPr>
          <p:nvPr>
            <p:ph type="title"/>
          </p:nvPr>
        </p:nvSpPr>
        <p:spPr/>
        <p:txBody>
          <a:bodyPr>
            <a:normAutofit/>
          </a:bodyPr>
          <a:p>
            <a:r>
              <a:rPr dirty="0" lang="en-IN" smtClean="0"/>
              <a:t>INTRODUCTION:</a:t>
            </a:r>
            <a:br>
              <a:rPr dirty="0" lang="en-IN" smtClean="0"/>
            </a:br>
            <a:endParaRPr dirty="0" lang="en-IN"/>
          </a:p>
        </p:txBody>
      </p:sp>
      <p:pic>
        <p:nvPicPr>
          <p:cNvPr id="2097152" name="Content Placeholder 3" descr="john-websters-the-duchess-of-malfi-2-638.jpg"/>
          <p:cNvPicPr>
            <a:picLocks noChangeAspect="1" noGrp="1"/>
          </p:cNvPicPr>
          <p:nvPr>
            <p:ph idx="1"/>
          </p:nvPr>
        </p:nvPicPr>
        <p:blipFill>
          <a:blip xmlns:r="http://schemas.openxmlformats.org/officeDocument/2006/relationships" r:embed="rId1"/>
          <a:stretch>
            <a:fillRect/>
          </a:stretch>
        </p:blipFill>
        <p:spPr>
          <a:xfrm>
            <a:off x="0" y="1142984"/>
            <a:ext cx="9144000" cy="571501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02" name="Title 1"/>
          <p:cNvSpPr>
            <a:spLocks noGrp="1"/>
          </p:cNvSpPr>
          <p:nvPr>
            <p:ph type="title"/>
          </p:nvPr>
        </p:nvSpPr>
        <p:spPr/>
        <p:txBody>
          <a:bodyPr/>
          <a:p>
            <a:endParaRPr lang="en-IN"/>
          </a:p>
        </p:txBody>
      </p:sp>
      <p:sp>
        <p:nvSpPr>
          <p:cNvPr id="1048603" name="Content Placeholder 2"/>
          <p:cNvSpPr>
            <a:spLocks noGrp="1"/>
          </p:cNvSpPr>
          <p:nvPr>
            <p:ph idx="1"/>
          </p:nvPr>
        </p:nvSpPr>
        <p:spPr/>
        <p:txBody>
          <a:bodyPr/>
          <a:p>
            <a:r>
              <a:rPr dirty="0" lang="en-IN" smtClean="0"/>
              <a:t>Charles Dickens’ “Bleak House”</a:t>
            </a:r>
          </a:p>
          <a:p>
            <a:r>
              <a:rPr dirty="0" lang="en-IN" smtClean="0"/>
              <a:t>Mary Shelley’s “Frankenstein”-1818</a:t>
            </a:r>
          </a:p>
          <a:p>
            <a:r>
              <a:rPr dirty="0" lang="en-IN" smtClean="0"/>
              <a:t>Charlotte Bronte’s “Jane Eyre”-1847</a:t>
            </a:r>
            <a:endParaRPr dirty="0"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04" name="Title 1"/>
          <p:cNvSpPr>
            <a:spLocks noGrp="1"/>
          </p:cNvSpPr>
          <p:nvPr>
            <p:ph type="title"/>
          </p:nvPr>
        </p:nvSpPr>
        <p:spPr/>
        <p:txBody>
          <a:bodyPr>
            <a:normAutofit/>
          </a:bodyPr>
          <a:p>
            <a:r>
              <a:rPr dirty="0" lang="en-IN" smtClean="0"/>
              <a:t>Some of his important plays:</a:t>
            </a:r>
            <a:endParaRPr dirty="0" lang="en-IN"/>
          </a:p>
        </p:txBody>
      </p:sp>
      <p:sp>
        <p:nvSpPr>
          <p:cNvPr id="1048605" name="Content Placeholder 2"/>
          <p:cNvSpPr>
            <a:spLocks noGrp="1"/>
          </p:cNvSpPr>
          <p:nvPr>
            <p:ph idx="1"/>
          </p:nvPr>
        </p:nvSpPr>
        <p:spPr/>
        <p:txBody>
          <a:bodyPr/>
          <a:p>
            <a:r>
              <a:rPr dirty="0" lang="en-IN" smtClean="0"/>
              <a:t>CAESAR’S FALL- </a:t>
            </a:r>
            <a:r>
              <a:rPr dirty="0" lang="en-IN" err="1" smtClean="0"/>
              <a:t>drayton</a:t>
            </a:r>
            <a:r>
              <a:rPr dirty="0" lang="en-IN" smtClean="0"/>
              <a:t> ,</a:t>
            </a:r>
            <a:r>
              <a:rPr dirty="0" lang="en-IN" err="1" smtClean="0"/>
              <a:t>dekker</a:t>
            </a:r>
            <a:r>
              <a:rPr dirty="0" lang="en-IN" smtClean="0"/>
              <a:t>, </a:t>
            </a:r>
            <a:r>
              <a:rPr dirty="0" lang="en-IN" err="1" smtClean="0"/>
              <a:t>middleton</a:t>
            </a:r>
            <a:r>
              <a:rPr dirty="0" lang="en-IN" smtClean="0"/>
              <a:t> and  </a:t>
            </a:r>
            <a:r>
              <a:rPr dirty="0" lang="en-IN" err="1" smtClean="0"/>
              <a:t>munday</a:t>
            </a:r>
            <a:endParaRPr dirty="0" lang="en-IN" smtClean="0"/>
          </a:p>
          <a:p>
            <a:endParaRPr dirty="0" lang="en-IN" smtClean="0"/>
          </a:p>
          <a:p>
            <a:endParaRPr dirty="0" lang="en-IN" smtClean="0"/>
          </a:p>
          <a:p>
            <a:r>
              <a:rPr dirty="0" lang="en-IN" smtClean="0"/>
              <a:t>Westward Ho- 1604 </a:t>
            </a:r>
          </a:p>
          <a:p>
            <a:r>
              <a:rPr dirty="0" lang="en-IN" smtClean="0"/>
              <a:t> Thomas Dekker</a:t>
            </a:r>
          </a:p>
          <a:p>
            <a:r>
              <a:rPr dirty="0" lang="en-IN" smtClean="0"/>
              <a:t>Northward Ho- 1605 CITY COMEDIES</a:t>
            </a:r>
          </a:p>
          <a:p>
            <a:endParaRPr dirty="0"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06" name="Title 1"/>
          <p:cNvSpPr>
            <a:spLocks noGrp="1"/>
          </p:cNvSpPr>
          <p:nvPr>
            <p:ph type="title"/>
          </p:nvPr>
        </p:nvSpPr>
        <p:spPr/>
        <p:txBody>
          <a:bodyPr/>
          <a:p>
            <a:endParaRPr lang="en-IN"/>
          </a:p>
        </p:txBody>
      </p:sp>
      <p:pic>
        <p:nvPicPr>
          <p:cNvPr id="2097153" name="Content Placeholder 3" descr="download (2).jpg"/>
          <p:cNvPicPr>
            <a:picLocks noChangeAspect="1" noGrp="1"/>
          </p:cNvPicPr>
          <p:nvPr>
            <p:ph idx="1"/>
          </p:nvPr>
        </p:nvPicPr>
        <p:blipFill>
          <a:blip xmlns:r="http://schemas.openxmlformats.org/officeDocument/2006/relationships" r:embed="rId1"/>
          <a:stretch>
            <a:fillRect/>
          </a:stretch>
        </p:blipFill>
        <p:spPr>
          <a:xfrm>
            <a:off x="428596" y="642918"/>
            <a:ext cx="7643866" cy="6000792"/>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09" name="Title 1"/>
          <p:cNvSpPr>
            <a:spLocks noGrp="1"/>
          </p:cNvSpPr>
          <p:nvPr>
            <p:ph type="title"/>
          </p:nvPr>
        </p:nvSpPr>
        <p:spPr/>
        <p:txBody>
          <a:bodyPr>
            <a:normAutofit/>
          </a:bodyPr>
          <a:p>
            <a:r>
              <a:rPr dirty="0" lang="en-IN" smtClean="0"/>
              <a:t>SPECIAL INTRODUCTION TO “WHITE DEVIL”</a:t>
            </a:r>
            <a:endParaRPr dirty="0" lang="en-IN"/>
          </a:p>
        </p:txBody>
      </p:sp>
      <p:sp>
        <p:nvSpPr>
          <p:cNvPr id="1048610" name="Content Placeholder 2"/>
          <p:cNvSpPr>
            <a:spLocks noGrp="1"/>
          </p:cNvSpPr>
          <p:nvPr>
            <p:ph idx="1"/>
          </p:nvPr>
        </p:nvSpPr>
        <p:spPr/>
        <p:txBody>
          <a:bodyPr>
            <a:normAutofit fontScale="73077" lnSpcReduction="20000"/>
          </a:bodyPr>
          <a:p>
            <a:r>
              <a:rPr dirty="0" lang="en-IN" smtClean="0"/>
              <a:t>“The White Devil” is one of the most popular plays written by John Webster.</a:t>
            </a:r>
          </a:p>
          <a:p>
            <a:endParaRPr dirty="0" lang="en-IN" smtClean="0"/>
          </a:p>
          <a:p>
            <a:r>
              <a:rPr dirty="0" lang="en-IN" smtClean="0"/>
              <a:t>“The White Devil” was first performed in 1612 at the </a:t>
            </a:r>
            <a:r>
              <a:rPr dirty="0" lang="en-IN" u="sng" smtClean="0"/>
              <a:t>Red Bull Theatre</a:t>
            </a:r>
            <a:r>
              <a:rPr dirty="0" lang="en-IN" smtClean="0"/>
              <a:t>. </a:t>
            </a:r>
          </a:p>
          <a:p>
            <a:endParaRPr dirty="0" lang="en-IN" smtClean="0"/>
          </a:p>
          <a:p>
            <a:r>
              <a:rPr dirty="0" lang="en-IN" smtClean="0"/>
              <a:t>It was largely considered a failure. It is unknown why “The White Devil ” was received so poorly when it first appeared , but some scholars think that wintry weather might have disrupted the performance.</a:t>
            </a:r>
          </a:p>
          <a:p>
            <a:r>
              <a:rPr dirty="0" lang="en-IN" smtClean="0"/>
              <a:t>Additionally, The Red Bull was a theatre known for broad , heroic plays and hence was probably not equipped to handle the complex,  subtlety and genre-bending of Webster’s work.</a:t>
            </a:r>
          </a:p>
          <a:p>
            <a:endParaRPr dirty="0" lang="en-IN" smtClean="0"/>
          </a:p>
          <a:p>
            <a:r>
              <a:rPr dirty="0" lang="en-IN" smtClean="0"/>
              <a:t>The White Devil can be considered a revenge tragedy, since it employs many of that genre’s devices, like ghosts , high body counts and scheming revenge.</a:t>
            </a:r>
          </a:p>
          <a:p>
            <a:r>
              <a:rPr dirty="0" lang="en-IN" smtClean="0"/>
              <a:t>However, it also plays with the genre conventions.</a:t>
            </a:r>
            <a:endParaRPr dirty="0"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11" name="Title 1"/>
          <p:cNvSpPr>
            <a:spLocks noGrp="1"/>
          </p:cNvSpPr>
          <p:nvPr>
            <p:ph type="title"/>
          </p:nvPr>
        </p:nvSpPr>
        <p:spPr/>
        <p:txBody>
          <a:bodyPr>
            <a:normAutofit/>
          </a:bodyPr>
          <a:p>
            <a:r>
              <a:rPr dirty="0" lang="en-IN" smtClean="0"/>
              <a:t>THEMES</a:t>
            </a:r>
            <a:br>
              <a:rPr dirty="0" lang="en-IN" smtClean="0"/>
            </a:br>
            <a:endParaRPr dirty="0" lang="en-IN"/>
          </a:p>
        </p:txBody>
      </p:sp>
      <p:sp>
        <p:nvSpPr>
          <p:cNvPr id="1048612" name="Content Placeholder 2"/>
          <p:cNvSpPr>
            <a:spLocks noGrp="1"/>
          </p:cNvSpPr>
          <p:nvPr>
            <p:ph idx="1"/>
          </p:nvPr>
        </p:nvSpPr>
        <p:spPr/>
        <p:txBody>
          <a:bodyPr>
            <a:normAutofit fontScale="96154" lnSpcReduction="10000"/>
          </a:bodyPr>
          <a:p>
            <a:r>
              <a:rPr dirty="0" lang="en-IN" smtClean="0"/>
              <a:t>As a revenge tragedy, </a:t>
            </a:r>
            <a:r>
              <a:rPr dirty="0" lang="en-IN" u="sng" smtClean="0"/>
              <a:t>The White Devil </a:t>
            </a:r>
            <a:r>
              <a:rPr dirty="0" lang="en-IN" smtClean="0"/>
              <a:t>plays strongly with themes of </a:t>
            </a:r>
            <a:r>
              <a:rPr b="1" dirty="0" lang="en-IN" smtClean="0"/>
              <a:t>revenge  and retribution. </a:t>
            </a:r>
          </a:p>
          <a:p>
            <a:endParaRPr b="1" dirty="0" lang="en-IN" smtClean="0"/>
          </a:p>
          <a:p>
            <a:r>
              <a:rPr dirty="0" lang="en-IN" smtClean="0"/>
              <a:t>It uses many revenge tragedy tropes, including a secret murder of a harmless person, a ghostly visitation, feigned madness and a devastating- final scene that leaves most of the cast dead.</a:t>
            </a:r>
          </a:p>
          <a:p>
            <a:r>
              <a:rPr dirty="0" lang="en-IN" smtClean="0"/>
              <a:t>The theme resonates through out the plot.</a:t>
            </a:r>
          </a:p>
          <a:p>
            <a:r>
              <a:rPr dirty="0" lang="en-IN" smtClean="0"/>
              <a:t>In the play , revenge is cyclical and foreshadowed. </a:t>
            </a:r>
            <a:endParaRPr dirty="0"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13" name="Title 1"/>
          <p:cNvSpPr>
            <a:spLocks noGrp="1"/>
          </p:cNvSpPr>
          <p:nvPr>
            <p:ph type="title"/>
          </p:nvPr>
        </p:nvSpPr>
        <p:spPr/>
        <p:txBody>
          <a:bodyPr>
            <a:normAutofit/>
          </a:bodyPr>
          <a:p>
            <a:r>
              <a:rPr dirty="0" lang="en-IN" smtClean="0"/>
              <a:t>CHARACTERS:</a:t>
            </a:r>
            <a:br>
              <a:rPr dirty="0" lang="en-IN" smtClean="0"/>
            </a:br>
            <a:endParaRPr dirty="0" lang="en-IN"/>
          </a:p>
        </p:txBody>
      </p:sp>
      <p:sp>
        <p:nvSpPr>
          <p:cNvPr id="1048614" name="Content Placeholder 2"/>
          <p:cNvSpPr>
            <a:spLocks noGrp="1"/>
          </p:cNvSpPr>
          <p:nvPr>
            <p:ph idx="1"/>
          </p:nvPr>
        </p:nvSpPr>
        <p:spPr/>
        <p:txBody>
          <a:bodyPr>
            <a:normAutofit/>
          </a:bodyPr>
          <a:p>
            <a:r>
              <a:rPr dirty="0" lang="en-IN" err="1" smtClean="0"/>
              <a:t>Brachiano</a:t>
            </a:r>
            <a:r>
              <a:rPr dirty="0" lang="en-IN" smtClean="0"/>
              <a:t>     </a:t>
            </a:r>
            <a:r>
              <a:rPr dirty="0" lang="en-IN" smtClean="0">
                <a:latin typeface="Times New Roman" pitchFamily="18" charset="0"/>
                <a:cs typeface="Times New Roman" pitchFamily="18" charset="0"/>
              </a:rPr>
              <a:t>- The Duke of </a:t>
            </a:r>
            <a:r>
              <a:rPr dirty="0" lang="en-IN" err="1" smtClean="0">
                <a:latin typeface="Times New Roman" pitchFamily="18" charset="0"/>
                <a:cs typeface="Times New Roman" pitchFamily="18" charset="0"/>
              </a:rPr>
              <a:t>Brachiano</a:t>
            </a:r>
            <a:r>
              <a:rPr dirty="0" lang="en-IN" smtClean="0">
                <a:latin typeface="Times New Roman" pitchFamily="18" charset="0"/>
                <a:cs typeface="Times New Roman" pitchFamily="18" charset="0"/>
              </a:rPr>
              <a:t>, husband of Isabella and in love with </a:t>
            </a:r>
            <a:r>
              <a:rPr dirty="0" lang="en-IN" err="1" smtClean="0">
                <a:latin typeface="Times New Roman" pitchFamily="18" charset="0"/>
                <a:cs typeface="Times New Roman" pitchFamily="18" charset="0"/>
              </a:rPr>
              <a:t>Vittoria</a:t>
            </a:r>
            <a:r>
              <a:rPr dirty="0" lang="en-IN" smtClean="0">
                <a:latin typeface="Times New Roman" pitchFamily="18" charset="0"/>
                <a:cs typeface="Times New Roman" pitchFamily="18" charset="0"/>
              </a:rPr>
              <a:t>.(otherwise Paulo Giordano</a:t>
            </a:r>
            <a:r>
              <a:rPr dirty="0" sz="2400" lang="en-IN" smtClean="0">
                <a:latin typeface="Times New Roman" pitchFamily="18" charset="0"/>
                <a:cs typeface="Times New Roman" pitchFamily="18" charset="0"/>
              </a:rPr>
              <a:t> </a:t>
            </a:r>
            <a:r>
              <a:rPr dirty="0" sz="2400" lang="en-IN" err="1" smtClean="0">
                <a:latin typeface="Times New Roman" pitchFamily="18" charset="0"/>
                <a:cs typeface="Times New Roman" pitchFamily="18" charset="0"/>
              </a:rPr>
              <a:t>Ursini</a:t>
            </a:r>
            <a:r>
              <a:rPr dirty="0" lang="en-IN" smtClean="0">
                <a:latin typeface="Times New Roman" pitchFamily="18" charset="0"/>
                <a:cs typeface="Times New Roman" pitchFamily="18" charset="0"/>
              </a:rPr>
              <a:t>)</a:t>
            </a:r>
          </a:p>
          <a:p>
            <a:r>
              <a:rPr dirty="0" lang="en-IN" smtClean="0">
                <a:latin typeface="Times New Roman" pitchFamily="18" charset="0"/>
                <a:cs typeface="Times New Roman" pitchFamily="18" charset="0"/>
              </a:rPr>
              <a:t>Isabella </a:t>
            </a:r>
            <a:r>
              <a:rPr dirty="0" lang="en-IN" err="1" smtClean="0">
                <a:latin typeface="Times New Roman" pitchFamily="18" charset="0"/>
                <a:cs typeface="Times New Roman" pitchFamily="18" charset="0"/>
              </a:rPr>
              <a:t>Thorben</a:t>
            </a:r>
            <a:r>
              <a:rPr dirty="0" lang="en-IN" smtClean="0">
                <a:latin typeface="Times New Roman" pitchFamily="18" charset="0"/>
                <a:cs typeface="Times New Roman" pitchFamily="18" charset="0"/>
              </a:rPr>
              <a:t> _ First wife of </a:t>
            </a:r>
            <a:r>
              <a:rPr dirty="0" lang="en-IN" err="1" smtClean="0">
                <a:latin typeface="Times New Roman" pitchFamily="18" charset="0"/>
                <a:cs typeface="Times New Roman" pitchFamily="18" charset="0"/>
              </a:rPr>
              <a:t>Brachiano</a:t>
            </a:r>
            <a:r>
              <a:rPr dirty="0" lang="en-IN" smtClean="0">
                <a:latin typeface="Times New Roman" pitchFamily="18" charset="0"/>
                <a:cs typeface="Times New Roman" pitchFamily="18" charset="0"/>
              </a:rPr>
              <a:t>, Francisco De Medici’s sister.</a:t>
            </a:r>
          </a:p>
          <a:p>
            <a:r>
              <a:rPr dirty="0" lang="en-IN" smtClean="0">
                <a:latin typeface="Times New Roman" pitchFamily="18" charset="0"/>
                <a:cs typeface="Times New Roman" pitchFamily="18" charset="0"/>
              </a:rPr>
              <a:t>Giovanni – </a:t>
            </a:r>
            <a:r>
              <a:rPr dirty="0" lang="en-IN" err="1" smtClean="0">
                <a:latin typeface="Times New Roman" pitchFamily="18" charset="0"/>
                <a:cs typeface="Times New Roman" pitchFamily="18" charset="0"/>
              </a:rPr>
              <a:t>Brachiano’s</a:t>
            </a:r>
            <a:r>
              <a:rPr dirty="0" lang="en-IN" smtClean="0">
                <a:latin typeface="Times New Roman" pitchFamily="18" charset="0"/>
                <a:cs typeface="Times New Roman" pitchFamily="18" charset="0"/>
              </a:rPr>
              <a:t> son by Isabella.</a:t>
            </a:r>
          </a:p>
          <a:p>
            <a:r>
              <a:rPr dirty="0" lang="en-IN" err="1" smtClean="0">
                <a:latin typeface="Times New Roman" pitchFamily="18" charset="0"/>
                <a:cs typeface="Times New Roman" pitchFamily="18" charset="0"/>
              </a:rPr>
              <a:t>Monticelso</a:t>
            </a:r>
            <a:r>
              <a:rPr dirty="0" lang="en-IN" smtClean="0">
                <a:latin typeface="Times New Roman" pitchFamily="18" charset="0"/>
                <a:cs typeface="Times New Roman" pitchFamily="18" charset="0"/>
              </a:rPr>
              <a:t> – A Cardinal, later Pope Paul </a:t>
            </a:r>
          </a:p>
          <a:p>
            <a:r>
              <a:rPr dirty="0" lang="en-IN" smtClean="0">
                <a:latin typeface="Times New Roman" pitchFamily="18" charset="0"/>
                <a:cs typeface="Times New Roman" pitchFamily="18" charset="0"/>
              </a:rPr>
              <a:t>Francisco De Medici – Duke of Florence in Act V disguised as the Moor. </a:t>
            </a:r>
            <a:r>
              <a:rPr dirty="0" lang="en-IN" err="1" smtClean="0">
                <a:latin typeface="Times New Roman" pitchFamily="18" charset="0"/>
                <a:cs typeface="Times New Roman" pitchFamily="18" charset="0"/>
              </a:rPr>
              <a:t>Mulinassar</a:t>
            </a:r>
            <a:endParaRPr dirty="0" lang="en-IN" smtClean="0">
              <a:latin typeface="Times New Roman" pitchFamily="18" charset="0"/>
              <a:cs typeface="Times New Roman" pitchFamily="18" charset="0"/>
            </a:endParaRPr>
          </a:p>
          <a:p>
            <a:r>
              <a:rPr dirty="0" lang="en-IN" smtClean="0">
                <a:latin typeface="Times New Roman" pitchFamily="18" charset="0"/>
                <a:cs typeface="Times New Roman" pitchFamily="18" charset="0"/>
              </a:rPr>
              <a:t>Carlo – Attendant of </a:t>
            </a:r>
            <a:r>
              <a:rPr dirty="0" lang="en-IN" err="1" smtClean="0">
                <a:latin typeface="Times New Roman" pitchFamily="18" charset="0"/>
                <a:cs typeface="Times New Roman" pitchFamily="18" charset="0"/>
              </a:rPr>
              <a:t>Brachiano</a:t>
            </a:r>
            <a:r>
              <a:rPr dirty="0" lang="en-IN" smtClean="0">
                <a:latin typeface="Times New Roman" pitchFamily="18" charset="0"/>
                <a:cs typeface="Times New Roman" pitchFamily="18" charset="0"/>
              </a:rPr>
              <a:t> , in league with Francisco</a:t>
            </a:r>
          </a:p>
          <a:p>
            <a:endParaRPr dirty="0" lang="en-IN" smtClean="0">
              <a:latin typeface="Times New Roman" pitchFamily="18" charset="0"/>
              <a:cs typeface="Times New Roman" pitchFamily="18" charset="0"/>
            </a:endParaRPr>
          </a:p>
          <a:p>
            <a:endParaRPr dirty="0"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lastClr="000000" val="windowText"/>
      </a:dk1>
      <a:lt1>
        <a:sysClr lastClr="FFFFFF" val="window"/>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r="5400000" dist="25000" rotWithShape="0">
              <a:schemeClr val="phClr">
                <a:shade val="30000"/>
                <a:satMod val="150000"/>
                <a:alpha val="38000"/>
              </a:schemeClr>
            </a:outerShdw>
          </a:effectLst>
        </a:effectStyle>
        <a:effectStyle>
          <a:effectLst>
            <a:outerShdw blurRad="39000" dir="5400000" dist="25400" rotWithShape="0">
              <a:schemeClr val="phClr">
                <a:shade val="33000"/>
                <a:alpha val="83000"/>
              </a:schemeClr>
            </a:outerShdw>
          </a:effectLst>
        </a:effectStyle>
        <a:effectStyle>
          <a:effectLst>
            <a:outerShdw blurRad="39000" dir="5400000" dist="25400" rotWithShape="0">
              <a:schemeClr val="phClr">
                <a:shade val="33000"/>
                <a:alpha val="83000"/>
              </a:schemeClr>
            </a:outerShdw>
          </a:effectLst>
          <a:scene3d>
            <a:camera prst="orthographicFront" fov="0">
              <a:rot lat="0" lon="0" rev="0"/>
            </a:camera>
            <a:lightRig dir="t" rig="contrasting">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algn="tl" flip="none" sx="50000" sy="50000" tx="0" ty="0"/>
        </a:blipFill>
      </a:bgFillStyleLst>
    </a:fmtScheme>
  </a:themeElements>
</a:theme>
</file>

<file path=ppt/theme/theme2.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Microsoft Office PowerPoint</Application>
  <ScaleCrop>0</ScaleCrop>
  <Company>Grizli777</Company>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DRAMA</dc:title>
  <dc:creator>ACER</dc:creator>
  <cp:lastModifiedBy>ACER</cp:lastModifiedBy>
  <dcterms:created xsi:type="dcterms:W3CDTF">2020-07-22T09:57:21Z</dcterms:created>
  <dcterms:modified xsi:type="dcterms:W3CDTF">2023-04-10T08:24:50Z</dcterms:modified>
</cp:coreProperties>
</file>